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media/image91.jpg" ContentType="image/jpg"/>
  <Override PartName="/ppt/media/image92.jpg" ContentType="image/jpg"/>
  <Override PartName="/ppt/media/image93.jpg" ContentType="image/jpg"/>
  <Override PartName="/ppt/media/image94.jpg" ContentType="image/jpg"/>
  <Override PartName="/ppt/media/image95.jpg" ContentType="image/jpg"/>
  <Override PartName="/ppt/media/image96.jpg" ContentType="image/jpg"/>
  <Override PartName="/ppt/media/image9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1" r:id="rId3"/>
    <p:sldId id="284" r:id="rId4"/>
    <p:sldId id="276" r:id="rId5"/>
    <p:sldId id="277" r:id="rId6"/>
    <p:sldId id="259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80" r:id="rId15"/>
    <p:sldId id="281" r:id="rId16"/>
    <p:sldId id="282" r:id="rId17"/>
    <p:sldId id="278" r:id="rId18"/>
    <p:sldId id="261" r:id="rId19"/>
    <p:sldId id="275" r:id="rId20"/>
    <p:sldId id="262" r:id="rId21"/>
    <p:sldId id="273" r:id="rId22"/>
    <p:sldId id="271" r:id="rId23"/>
    <p:sldId id="274" r:id="rId24"/>
    <p:sldId id="283" r:id="rId25"/>
    <p:sldId id="279" r:id="rId26"/>
    <p:sldId id="285" r:id="rId27"/>
    <p:sldId id="286" r:id="rId28"/>
    <p:sldId id="287" r:id="rId29"/>
    <p:sldId id="301" r:id="rId30"/>
    <p:sldId id="288" r:id="rId31"/>
    <p:sldId id="289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290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ASESOR KOMPETENSI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D9-4CCE-8C0E-13A686EE9927}"/>
              </c:ext>
            </c:extLst>
          </c:dPt>
          <c:dPt>
            <c:idx val="1"/>
            <c:bubble3D val="0"/>
            <c:explosion val="12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D9-4CCE-8C0E-13A686EE9927}"/>
              </c:ext>
            </c:extLst>
          </c:dPt>
          <c:dPt>
            <c:idx val="2"/>
            <c:bubble3D val="0"/>
            <c:explosion val="13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D9-4CCE-8C0E-13A686EE9927}"/>
              </c:ext>
            </c:extLst>
          </c:dPt>
          <c:dPt>
            <c:idx val="3"/>
            <c:bubble3D val="0"/>
            <c:explosion val="11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D9-4CCE-8C0E-13A686EE9927}"/>
              </c:ext>
            </c:extLst>
          </c:dPt>
          <c:dPt>
            <c:idx val="4"/>
            <c:bubble3D val="0"/>
            <c:explosion val="9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D9-4CCE-8C0E-13A686EE9927}"/>
              </c:ext>
            </c:extLst>
          </c:dPt>
          <c:dPt>
            <c:idx val="5"/>
            <c:bubble3D val="0"/>
            <c:explosion val="10"/>
            <c:spPr>
              <a:solidFill>
                <a:srgbClr val="3333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7D9-4CCE-8C0E-13A686EE992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7D9-4CCE-8C0E-13A686EE9927}"/>
              </c:ext>
            </c:extLst>
          </c:dPt>
          <c:dPt>
            <c:idx val="7"/>
            <c:bubble3D val="0"/>
            <c:spPr>
              <a:solidFill>
                <a:srgbClr val="CC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7D9-4CCE-8C0E-13A686EE9927}"/>
              </c:ext>
            </c:extLst>
          </c:dPt>
          <c:dPt>
            <c:idx val="8"/>
            <c:bubble3D val="0"/>
            <c:explosion val="1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7D9-4CCE-8C0E-13A686EE9927}"/>
              </c:ext>
            </c:extLst>
          </c:dPt>
          <c:dPt>
            <c:idx val="9"/>
            <c:bubble3D val="0"/>
            <c:explosion val="13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6E9-457B-B1FA-E16327B0B421}"/>
              </c:ext>
            </c:extLst>
          </c:dPt>
          <c:dPt>
            <c:idx val="10"/>
            <c:bubble3D val="0"/>
            <c:explosion val="15"/>
            <c:spPr>
              <a:solidFill>
                <a:srgbClr val="99FF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6E9-457B-B1FA-E16327B0B421}"/>
              </c:ext>
            </c:extLst>
          </c:dPt>
          <c:dLbls>
            <c:dLbl>
              <c:idx val="0"/>
              <c:layout>
                <c:manualLayout>
                  <c:x val="0.10388476826274608"/>
                  <c:y val="0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93069"/>
                        <a:gd name="adj2" fmla="val 2550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47D9-4CCE-8C0E-13A686EE9927}"/>
                </c:ext>
              </c:extLst>
            </c:dLbl>
            <c:dLbl>
              <c:idx val="1"/>
              <c:layout>
                <c:manualLayout>
                  <c:x val="0.10235705108241168"/>
                  <c:y val="8.8459151754619228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307708"/>
                        <a:gd name="adj2" fmla="val 5416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47D9-4CCE-8C0E-13A686EE9927}"/>
                </c:ext>
              </c:extLst>
            </c:dLbl>
            <c:dLbl>
              <c:idx val="2"/>
              <c:layout>
                <c:manualLayout>
                  <c:x val="3.972064668869707E-2"/>
                  <c:y val="5.3611607124011175E-3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8964"/>
                        <a:gd name="adj2" fmla="val 2530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47D9-4CCE-8C0E-13A686EE9927}"/>
                </c:ext>
              </c:extLst>
            </c:dLbl>
            <c:dLbl>
              <c:idx val="3"/>
              <c:layout>
                <c:manualLayout>
                  <c:x val="5.4997818492041987E-2"/>
                  <c:y val="-6.433392854881400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96142"/>
                        <a:gd name="adj2" fmla="val -7205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47D9-4CCE-8C0E-13A686EE9927}"/>
                </c:ext>
              </c:extLst>
            </c:dLbl>
            <c:dLbl>
              <c:idx val="4"/>
              <c:layout>
                <c:manualLayout>
                  <c:x val="0.12832824314809824"/>
                  <c:y val="-2.680580356200573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78140"/>
                        <a:gd name="adj2" fmla="val 418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47D9-4CCE-8C0E-13A686EE9927}"/>
                </c:ext>
              </c:extLst>
            </c:dLbl>
            <c:dLbl>
              <c:idx val="5"/>
              <c:layout>
                <c:manualLayout>
                  <c:x val="-5.1942384131373094E-2"/>
                  <c:y val="-4.556986605541001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37547"/>
                        <a:gd name="adj2" fmla="val -9748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47D9-4CCE-8C0E-13A686EE9927}"/>
                </c:ext>
              </c:extLst>
            </c:dLbl>
            <c:dLbl>
              <c:idx val="6"/>
              <c:layout>
                <c:manualLayout>
                  <c:x val="-3.9720646688697077E-2"/>
                  <c:y val="9.91814731794215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D9-4CCE-8C0E-13A686EE9927}"/>
                </c:ext>
              </c:extLst>
            </c:dLbl>
            <c:dLbl>
              <c:idx val="7"/>
              <c:layout>
                <c:manualLayout>
                  <c:x val="-5.8053252852711103E-2"/>
                  <c:y val="2.680580356200583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D9-4CCE-8C0E-13A686EE9927}"/>
                </c:ext>
              </c:extLst>
            </c:dLbl>
            <c:dLbl>
              <c:idx val="8"/>
              <c:layout>
                <c:manualLayout>
                  <c:x val="-3.0554343606690054E-2"/>
                  <c:y val="-1.0722321424802334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69303"/>
                        <a:gd name="adj2" fmla="val 4089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1-47D9-4CCE-8C0E-13A686EE9927}"/>
                </c:ext>
              </c:extLst>
            </c:dLbl>
            <c:dLbl>
              <c:idx val="9"/>
              <c:layout>
                <c:manualLayout>
                  <c:x val="-0.10082933390207718"/>
                  <c:y val="5.0931026767811083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75910"/>
                        <a:gd name="adj2" fmla="val 58315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3-C6E9-457B-B1FA-E16327B0B421}"/>
                </c:ext>
              </c:extLst>
            </c:dLbl>
            <c:dLbl>
              <c:idx val="10"/>
              <c:layout>
                <c:manualLayout>
                  <c:x val="-8.4024444918397653E-2"/>
                  <c:y val="5.3611607124011669E-3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39975"/>
                        <a:gd name="adj2" fmla="val -2807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5-C6E9-457B-B1FA-E16327B0B42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 (Headings)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Sheet1!$A$2:$A$12</c:f>
              <c:strCache>
                <c:ptCount val="11"/>
                <c:pt idx="0">
                  <c:v>DPIB</c:v>
                </c:pt>
                <c:pt idx="1">
                  <c:v>TEI</c:v>
                </c:pt>
                <c:pt idx="2">
                  <c:v>TITL</c:v>
                </c:pt>
                <c:pt idx="3">
                  <c:v>RPL</c:v>
                </c:pt>
                <c:pt idx="4">
                  <c:v>TKJ</c:v>
                </c:pt>
                <c:pt idx="5">
                  <c:v>TP</c:v>
                </c:pt>
                <c:pt idx="6">
                  <c:v>TPGM</c:v>
                </c:pt>
                <c:pt idx="7">
                  <c:v>TFLM</c:v>
                </c:pt>
                <c:pt idx="8">
                  <c:v>TPL</c:v>
                </c:pt>
                <c:pt idx="9">
                  <c:v>TKRO</c:v>
                </c:pt>
                <c:pt idx="10">
                  <c:v>TBSM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9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6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7D9-4CCE-8C0E-13A686EE992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 (Body)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orbel (Body)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36267-32A6-454F-9D59-AAFC3779A70B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E4D168C-18D9-4EB5-A918-CAAE85BCB8B5}">
      <dgm:prSet phldrT="[Text]"/>
      <dgm:spPr/>
      <dgm:t>
        <a:bodyPr/>
        <a:lstStyle/>
        <a:p>
          <a:r>
            <a:rPr lang="en-US" dirty="0"/>
            <a:t>98</a:t>
          </a:r>
        </a:p>
      </dgm:t>
    </dgm:pt>
    <dgm:pt modelId="{0C71A503-27B0-4435-AF05-FCF039D6991D}" type="parTrans" cxnId="{2FBA400C-7F72-4718-8A36-DAF5A554E590}">
      <dgm:prSet/>
      <dgm:spPr/>
      <dgm:t>
        <a:bodyPr/>
        <a:lstStyle/>
        <a:p>
          <a:endParaRPr lang="en-US"/>
        </a:p>
      </dgm:t>
    </dgm:pt>
    <dgm:pt modelId="{F0FF760E-8B5F-4E71-9DF7-659D5225777A}" type="sibTrans" cxnId="{2FBA400C-7F72-4718-8A36-DAF5A554E590}">
      <dgm:prSet/>
      <dgm:spPr/>
      <dgm:t>
        <a:bodyPr/>
        <a:lstStyle/>
        <a:p>
          <a:endParaRPr lang="en-US"/>
        </a:p>
      </dgm:t>
    </dgm:pt>
    <dgm:pt modelId="{F381C9DD-15A3-44AF-B075-8700DBEB264F}">
      <dgm:prSet phldrT="[Text]"/>
      <dgm:spPr/>
      <dgm:t>
        <a:bodyPr/>
        <a:lstStyle/>
        <a:p>
          <a:r>
            <a:rPr lang="en-US" dirty="0"/>
            <a:t>737</a:t>
          </a:r>
        </a:p>
      </dgm:t>
    </dgm:pt>
    <dgm:pt modelId="{CD3B2482-79F1-4B57-8378-95A5F3A1639B}" type="parTrans" cxnId="{4BFDF2B9-DE3D-4554-A65B-E7EC5591D652}">
      <dgm:prSet/>
      <dgm:spPr/>
      <dgm:t>
        <a:bodyPr/>
        <a:lstStyle/>
        <a:p>
          <a:endParaRPr lang="en-US"/>
        </a:p>
      </dgm:t>
    </dgm:pt>
    <dgm:pt modelId="{09B2F4B3-6CD5-4535-B621-DDEB65D9DF1A}" type="sibTrans" cxnId="{4BFDF2B9-DE3D-4554-A65B-E7EC5591D652}">
      <dgm:prSet/>
      <dgm:spPr/>
      <dgm:t>
        <a:bodyPr/>
        <a:lstStyle/>
        <a:p>
          <a:endParaRPr lang="en-US"/>
        </a:p>
      </dgm:t>
    </dgm:pt>
    <dgm:pt modelId="{86FCBA0E-E2AC-43F1-95DE-578E82978D3E}">
      <dgm:prSet phldrT="[Text]"/>
      <dgm:spPr/>
      <dgm:t>
        <a:bodyPr/>
        <a:lstStyle/>
        <a:p>
          <a:r>
            <a:rPr lang="en-US" dirty="0"/>
            <a:t>0</a:t>
          </a:r>
        </a:p>
      </dgm:t>
    </dgm:pt>
    <dgm:pt modelId="{1637813D-A5A9-4F00-B1A4-F912B4050FE4}" type="parTrans" cxnId="{08FBC69B-8F51-46F6-A2A3-91AD97CADBDA}">
      <dgm:prSet/>
      <dgm:spPr/>
      <dgm:t>
        <a:bodyPr/>
        <a:lstStyle/>
        <a:p>
          <a:endParaRPr lang="en-US"/>
        </a:p>
      </dgm:t>
    </dgm:pt>
    <dgm:pt modelId="{DF70D4AD-64EA-43BE-8C46-C0074839F470}" type="sibTrans" cxnId="{08FBC69B-8F51-46F6-A2A3-91AD97CADBDA}">
      <dgm:prSet/>
      <dgm:spPr/>
      <dgm:t>
        <a:bodyPr/>
        <a:lstStyle/>
        <a:p>
          <a:endParaRPr lang="en-US"/>
        </a:p>
      </dgm:t>
    </dgm:pt>
    <dgm:pt modelId="{F8F5EB3E-EDFC-48C2-AF65-045F86AC89CC}">
      <dgm:prSet phldrT="[Text]"/>
      <dgm:spPr/>
      <dgm:t>
        <a:bodyPr/>
        <a:lstStyle/>
        <a:p>
          <a:r>
            <a:rPr lang="en-US" dirty="0"/>
            <a:t>33</a:t>
          </a:r>
        </a:p>
      </dgm:t>
    </dgm:pt>
    <dgm:pt modelId="{AD9CCC76-27F8-4DAE-B020-A2BAB482CCEF}" type="parTrans" cxnId="{DC1C03A8-0110-4ACC-97BC-4127C2659D4E}">
      <dgm:prSet/>
      <dgm:spPr/>
      <dgm:t>
        <a:bodyPr/>
        <a:lstStyle/>
        <a:p>
          <a:endParaRPr lang="en-US"/>
        </a:p>
      </dgm:t>
    </dgm:pt>
    <dgm:pt modelId="{2AF25CD7-7BE1-49B0-BB3F-91460E747441}" type="sibTrans" cxnId="{DC1C03A8-0110-4ACC-97BC-4127C2659D4E}">
      <dgm:prSet/>
      <dgm:spPr/>
      <dgm:t>
        <a:bodyPr/>
        <a:lstStyle/>
        <a:p>
          <a:endParaRPr lang="en-US"/>
        </a:p>
      </dgm:t>
    </dgm:pt>
    <dgm:pt modelId="{BD841FF8-238C-4EDF-8063-24EA6D5BA769}" type="pres">
      <dgm:prSet presAssocID="{5D036267-32A6-454F-9D59-AAFC3779A70B}" presName="Name0" presStyleCnt="0">
        <dgm:presLayoutVars>
          <dgm:dir/>
          <dgm:resizeHandles val="exact"/>
        </dgm:presLayoutVars>
      </dgm:prSet>
      <dgm:spPr/>
    </dgm:pt>
    <dgm:pt modelId="{CDAFB377-21FA-488B-BBE3-661B44BFDB09}" type="pres">
      <dgm:prSet presAssocID="{BE4D168C-18D9-4EB5-A918-CAAE85BCB8B5}" presName="Name5" presStyleLbl="vennNode1" presStyleIdx="0" presStyleCnt="4">
        <dgm:presLayoutVars>
          <dgm:bulletEnabled val="1"/>
        </dgm:presLayoutVars>
      </dgm:prSet>
      <dgm:spPr/>
    </dgm:pt>
    <dgm:pt modelId="{FDFE4A45-AD30-41C4-A4A4-9561B348B417}" type="pres">
      <dgm:prSet presAssocID="{F0FF760E-8B5F-4E71-9DF7-659D5225777A}" presName="space" presStyleCnt="0"/>
      <dgm:spPr/>
    </dgm:pt>
    <dgm:pt modelId="{E953435F-4661-44CE-A800-7758704D3D43}" type="pres">
      <dgm:prSet presAssocID="{F381C9DD-15A3-44AF-B075-8700DBEB264F}" presName="Name5" presStyleLbl="vennNode1" presStyleIdx="1" presStyleCnt="4">
        <dgm:presLayoutVars>
          <dgm:bulletEnabled val="1"/>
        </dgm:presLayoutVars>
      </dgm:prSet>
      <dgm:spPr/>
    </dgm:pt>
    <dgm:pt modelId="{A42DD411-2898-4F40-8C81-D278496B78E2}" type="pres">
      <dgm:prSet presAssocID="{09B2F4B3-6CD5-4535-B621-DDEB65D9DF1A}" presName="space" presStyleCnt="0"/>
      <dgm:spPr/>
    </dgm:pt>
    <dgm:pt modelId="{FA674095-0582-4A4F-BF02-16564121ACFE}" type="pres">
      <dgm:prSet presAssocID="{86FCBA0E-E2AC-43F1-95DE-578E82978D3E}" presName="Name5" presStyleLbl="vennNode1" presStyleIdx="2" presStyleCnt="4">
        <dgm:presLayoutVars>
          <dgm:bulletEnabled val="1"/>
        </dgm:presLayoutVars>
      </dgm:prSet>
      <dgm:spPr/>
    </dgm:pt>
    <dgm:pt modelId="{17051928-47F0-4380-998B-775C513DFC50}" type="pres">
      <dgm:prSet presAssocID="{DF70D4AD-64EA-43BE-8C46-C0074839F470}" presName="space" presStyleCnt="0"/>
      <dgm:spPr/>
    </dgm:pt>
    <dgm:pt modelId="{D73868F3-0355-4ED3-9547-F8EE81151774}" type="pres">
      <dgm:prSet presAssocID="{F8F5EB3E-EDFC-48C2-AF65-045F86AC89C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FBA400C-7F72-4718-8A36-DAF5A554E590}" srcId="{5D036267-32A6-454F-9D59-AAFC3779A70B}" destId="{BE4D168C-18D9-4EB5-A918-CAAE85BCB8B5}" srcOrd="0" destOrd="0" parTransId="{0C71A503-27B0-4435-AF05-FCF039D6991D}" sibTransId="{F0FF760E-8B5F-4E71-9DF7-659D5225777A}"/>
    <dgm:cxn modelId="{1D00C460-D4F9-40BA-AD07-BDB82CC54D9B}" type="presOf" srcId="{BE4D168C-18D9-4EB5-A918-CAAE85BCB8B5}" destId="{CDAFB377-21FA-488B-BBE3-661B44BFDB09}" srcOrd="0" destOrd="0" presId="urn:microsoft.com/office/officeart/2005/8/layout/venn3"/>
    <dgm:cxn modelId="{44FC0F71-8BAE-4094-8436-7392B31ECC69}" type="presOf" srcId="{5D036267-32A6-454F-9D59-AAFC3779A70B}" destId="{BD841FF8-238C-4EDF-8063-24EA6D5BA769}" srcOrd="0" destOrd="0" presId="urn:microsoft.com/office/officeart/2005/8/layout/venn3"/>
    <dgm:cxn modelId="{08FBC69B-8F51-46F6-A2A3-91AD97CADBDA}" srcId="{5D036267-32A6-454F-9D59-AAFC3779A70B}" destId="{86FCBA0E-E2AC-43F1-95DE-578E82978D3E}" srcOrd="2" destOrd="0" parTransId="{1637813D-A5A9-4F00-B1A4-F912B4050FE4}" sibTransId="{DF70D4AD-64EA-43BE-8C46-C0074839F470}"/>
    <dgm:cxn modelId="{5D513DA7-E4E0-4577-A6BA-11DBD4B70B08}" type="presOf" srcId="{F381C9DD-15A3-44AF-B075-8700DBEB264F}" destId="{E953435F-4661-44CE-A800-7758704D3D43}" srcOrd="0" destOrd="0" presId="urn:microsoft.com/office/officeart/2005/8/layout/venn3"/>
    <dgm:cxn modelId="{DC1C03A8-0110-4ACC-97BC-4127C2659D4E}" srcId="{5D036267-32A6-454F-9D59-AAFC3779A70B}" destId="{F8F5EB3E-EDFC-48C2-AF65-045F86AC89CC}" srcOrd="3" destOrd="0" parTransId="{AD9CCC76-27F8-4DAE-B020-A2BAB482CCEF}" sibTransId="{2AF25CD7-7BE1-49B0-BB3F-91460E747441}"/>
    <dgm:cxn modelId="{75D23DAC-18CE-420B-9254-085845F554D3}" type="presOf" srcId="{86FCBA0E-E2AC-43F1-95DE-578E82978D3E}" destId="{FA674095-0582-4A4F-BF02-16564121ACFE}" srcOrd="0" destOrd="0" presId="urn:microsoft.com/office/officeart/2005/8/layout/venn3"/>
    <dgm:cxn modelId="{4BFDF2B9-DE3D-4554-A65B-E7EC5591D652}" srcId="{5D036267-32A6-454F-9D59-AAFC3779A70B}" destId="{F381C9DD-15A3-44AF-B075-8700DBEB264F}" srcOrd="1" destOrd="0" parTransId="{CD3B2482-79F1-4B57-8378-95A5F3A1639B}" sibTransId="{09B2F4B3-6CD5-4535-B621-DDEB65D9DF1A}"/>
    <dgm:cxn modelId="{C71693D1-15A4-45C7-82F9-52B7B41F526B}" type="presOf" srcId="{F8F5EB3E-EDFC-48C2-AF65-045F86AC89CC}" destId="{D73868F3-0355-4ED3-9547-F8EE81151774}" srcOrd="0" destOrd="0" presId="urn:microsoft.com/office/officeart/2005/8/layout/venn3"/>
    <dgm:cxn modelId="{5D4E3D64-4760-4638-83DB-95FB2400AB47}" type="presParOf" srcId="{BD841FF8-238C-4EDF-8063-24EA6D5BA769}" destId="{CDAFB377-21FA-488B-BBE3-661B44BFDB09}" srcOrd="0" destOrd="0" presId="urn:microsoft.com/office/officeart/2005/8/layout/venn3"/>
    <dgm:cxn modelId="{5BEFB735-D3B9-400E-A941-D798527CD044}" type="presParOf" srcId="{BD841FF8-238C-4EDF-8063-24EA6D5BA769}" destId="{FDFE4A45-AD30-41C4-A4A4-9561B348B417}" srcOrd="1" destOrd="0" presId="urn:microsoft.com/office/officeart/2005/8/layout/venn3"/>
    <dgm:cxn modelId="{1A1CABB0-D125-424A-9864-359EC3527715}" type="presParOf" srcId="{BD841FF8-238C-4EDF-8063-24EA6D5BA769}" destId="{E953435F-4661-44CE-A800-7758704D3D43}" srcOrd="2" destOrd="0" presId="urn:microsoft.com/office/officeart/2005/8/layout/venn3"/>
    <dgm:cxn modelId="{93A48E62-BA48-4F2B-AC26-79FFA6C4CBA3}" type="presParOf" srcId="{BD841FF8-238C-4EDF-8063-24EA6D5BA769}" destId="{A42DD411-2898-4F40-8C81-D278496B78E2}" srcOrd="3" destOrd="0" presId="urn:microsoft.com/office/officeart/2005/8/layout/venn3"/>
    <dgm:cxn modelId="{F8858AAE-88D5-4E46-B86A-3BB55BAB1A50}" type="presParOf" srcId="{BD841FF8-238C-4EDF-8063-24EA6D5BA769}" destId="{FA674095-0582-4A4F-BF02-16564121ACFE}" srcOrd="4" destOrd="0" presId="urn:microsoft.com/office/officeart/2005/8/layout/venn3"/>
    <dgm:cxn modelId="{5737DAD3-94EE-4E97-99E8-D0D70220F9BF}" type="presParOf" srcId="{BD841FF8-238C-4EDF-8063-24EA6D5BA769}" destId="{17051928-47F0-4380-998B-775C513DFC50}" srcOrd="5" destOrd="0" presId="urn:microsoft.com/office/officeart/2005/8/layout/venn3"/>
    <dgm:cxn modelId="{6CE2058E-480F-4D3F-AD66-C6DC74CD57B7}" type="presParOf" srcId="{BD841FF8-238C-4EDF-8063-24EA6D5BA769}" destId="{D73868F3-0355-4ED3-9547-F8EE8115177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036267-32A6-454F-9D59-AAFC3779A70B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E4D168C-18D9-4EB5-A918-CAAE85BCB8B5}">
      <dgm:prSet phldrT="[Text]"/>
      <dgm:spPr/>
      <dgm:t>
        <a:bodyPr/>
        <a:lstStyle/>
        <a:p>
          <a:r>
            <a:rPr lang="en-US" dirty="0"/>
            <a:t>138</a:t>
          </a:r>
        </a:p>
      </dgm:t>
    </dgm:pt>
    <dgm:pt modelId="{0C71A503-27B0-4435-AF05-FCF039D6991D}" type="parTrans" cxnId="{2FBA400C-7F72-4718-8A36-DAF5A554E590}">
      <dgm:prSet/>
      <dgm:spPr/>
      <dgm:t>
        <a:bodyPr/>
        <a:lstStyle/>
        <a:p>
          <a:endParaRPr lang="en-US"/>
        </a:p>
      </dgm:t>
    </dgm:pt>
    <dgm:pt modelId="{F0FF760E-8B5F-4E71-9DF7-659D5225777A}" type="sibTrans" cxnId="{2FBA400C-7F72-4718-8A36-DAF5A554E590}">
      <dgm:prSet/>
      <dgm:spPr/>
      <dgm:t>
        <a:bodyPr/>
        <a:lstStyle/>
        <a:p>
          <a:endParaRPr lang="en-US"/>
        </a:p>
      </dgm:t>
    </dgm:pt>
    <dgm:pt modelId="{F381C9DD-15A3-44AF-B075-8700DBEB264F}">
      <dgm:prSet phldrT="[Text]"/>
      <dgm:spPr/>
      <dgm:t>
        <a:bodyPr/>
        <a:lstStyle/>
        <a:p>
          <a:r>
            <a:rPr lang="en-US" dirty="0"/>
            <a:t>702</a:t>
          </a:r>
        </a:p>
      </dgm:t>
    </dgm:pt>
    <dgm:pt modelId="{CD3B2482-79F1-4B57-8378-95A5F3A1639B}" type="parTrans" cxnId="{4BFDF2B9-DE3D-4554-A65B-E7EC5591D652}">
      <dgm:prSet/>
      <dgm:spPr/>
      <dgm:t>
        <a:bodyPr/>
        <a:lstStyle/>
        <a:p>
          <a:endParaRPr lang="en-US"/>
        </a:p>
      </dgm:t>
    </dgm:pt>
    <dgm:pt modelId="{09B2F4B3-6CD5-4535-B621-DDEB65D9DF1A}" type="sibTrans" cxnId="{4BFDF2B9-DE3D-4554-A65B-E7EC5591D652}">
      <dgm:prSet/>
      <dgm:spPr/>
      <dgm:t>
        <a:bodyPr/>
        <a:lstStyle/>
        <a:p>
          <a:endParaRPr lang="en-US"/>
        </a:p>
      </dgm:t>
    </dgm:pt>
    <dgm:pt modelId="{86FCBA0E-E2AC-43F1-95DE-578E82978D3E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1637813D-A5A9-4F00-B1A4-F912B4050FE4}" type="parTrans" cxnId="{08FBC69B-8F51-46F6-A2A3-91AD97CADBDA}">
      <dgm:prSet/>
      <dgm:spPr/>
      <dgm:t>
        <a:bodyPr/>
        <a:lstStyle/>
        <a:p>
          <a:endParaRPr lang="en-US"/>
        </a:p>
      </dgm:t>
    </dgm:pt>
    <dgm:pt modelId="{DF70D4AD-64EA-43BE-8C46-C0074839F470}" type="sibTrans" cxnId="{08FBC69B-8F51-46F6-A2A3-91AD97CADBDA}">
      <dgm:prSet/>
      <dgm:spPr/>
      <dgm:t>
        <a:bodyPr/>
        <a:lstStyle/>
        <a:p>
          <a:endParaRPr lang="en-US"/>
        </a:p>
      </dgm:t>
    </dgm:pt>
    <dgm:pt modelId="{F8F5EB3E-EDFC-48C2-AF65-045F86AC89CC}">
      <dgm:prSet phldrT="[Text]"/>
      <dgm:spPr/>
      <dgm:t>
        <a:bodyPr/>
        <a:lstStyle/>
        <a:p>
          <a:r>
            <a:rPr lang="en-US" dirty="0"/>
            <a:t>53</a:t>
          </a:r>
        </a:p>
      </dgm:t>
    </dgm:pt>
    <dgm:pt modelId="{AD9CCC76-27F8-4DAE-B020-A2BAB482CCEF}" type="parTrans" cxnId="{DC1C03A8-0110-4ACC-97BC-4127C2659D4E}">
      <dgm:prSet/>
      <dgm:spPr/>
      <dgm:t>
        <a:bodyPr/>
        <a:lstStyle/>
        <a:p>
          <a:endParaRPr lang="en-US"/>
        </a:p>
      </dgm:t>
    </dgm:pt>
    <dgm:pt modelId="{2AF25CD7-7BE1-49B0-BB3F-91460E747441}" type="sibTrans" cxnId="{DC1C03A8-0110-4ACC-97BC-4127C2659D4E}">
      <dgm:prSet/>
      <dgm:spPr/>
      <dgm:t>
        <a:bodyPr/>
        <a:lstStyle/>
        <a:p>
          <a:endParaRPr lang="en-US"/>
        </a:p>
      </dgm:t>
    </dgm:pt>
    <dgm:pt modelId="{BD841FF8-238C-4EDF-8063-24EA6D5BA769}" type="pres">
      <dgm:prSet presAssocID="{5D036267-32A6-454F-9D59-AAFC3779A70B}" presName="Name0" presStyleCnt="0">
        <dgm:presLayoutVars>
          <dgm:dir/>
          <dgm:resizeHandles val="exact"/>
        </dgm:presLayoutVars>
      </dgm:prSet>
      <dgm:spPr/>
    </dgm:pt>
    <dgm:pt modelId="{CDAFB377-21FA-488B-BBE3-661B44BFDB09}" type="pres">
      <dgm:prSet presAssocID="{BE4D168C-18D9-4EB5-A918-CAAE85BCB8B5}" presName="Name5" presStyleLbl="vennNode1" presStyleIdx="0" presStyleCnt="4">
        <dgm:presLayoutVars>
          <dgm:bulletEnabled val="1"/>
        </dgm:presLayoutVars>
      </dgm:prSet>
      <dgm:spPr/>
    </dgm:pt>
    <dgm:pt modelId="{FDFE4A45-AD30-41C4-A4A4-9561B348B417}" type="pres">
      <dgm:prSet presAssocID="{F0FF760E-8B5F-4E71-9DF7-659D5225777A}" presName="space" presStyleCnt="0"/>
      <dgm:spPr/>
    </dgm:pt>
    <dgm:pt modelId="{E953435F-4661-44CE-A800-7758704D3D43}" type="pres">
      <dgm:prSet presAssocID="{F381C9DD-15A3-44AF-B075-8700DBEB264F}" presName="Name5" presStyleLbl="vennNode1" presStyleIdx="1" presStyleCnt="4">
        <dgm:presLayoutVars>
          <dgm:bulletEnabled val="1"/>
        </dgm:presLayoutVars>
      </dgm:prSet>
      <dgm:spPr/>
    </dgm:pt>
    <dgm:pt modelId="{A42DD411-2898-4F40-8C81-D278496B78E2}" type="pres">
      <dgm:prSet presAssocID="{09B2F4B3-6CD5-4535-B621-DDEB65D9DF1A}" presName="space" presStyleCnt="0"/>
      <dgm:spPr/>
    </dgm:pt>
    <dgm:pt modelId="{FA674095-0582-4A4F-BF02-16564121ACFE}" type="pres">
      <dgm:prSet presAssocID="{86FCBA0E-E2AC-43F1-95DE-578E82978D3E}" presName="Name5" presStyleLbl="vennNode1" presStyleIdx="2" presStyleCnt="4">
        <dgm:presLayoutVars>
          <dgm:bulletEnabled val="1"/>
        </dgm:presLayoutVars>
      </dgm:prSet>
      <dgm:spPr/>
    </dgm:pt>
    <dgm:pt modelId="{17051928-47F0-4380-998B-775C513DFC50}" type="pres">
      <dgm:prSet presAssocID="{DF70D4AD-64EA-43BE-8C46-C0074839F470}" presName="space" presStyleCnt="0"/>
      <dgm:spPr/>
    </dgm:pt>
    <dgm:pt modelId="{D73868F3-0355-4ED3-9547-F8EE81151774}" type="pres">
      <dgm:prSet presAssocID="{F8F5EB3E-EDFC-48C2-AF65-045F86AC89C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FBA400C-7F72-4718-8A36-DAF5A554E590}" srcId="{5D036267-32A6-454F-9D59-AAFC3779A70B}" destId="{BE4D168C-18D9-4EB5-A918-CAAE85BCB8B5}" srcOrd="0" destOrd="0" parTransId="{0C71A503-27B0-4435-AF05-FCF039D6991D}" sibTransId="{F0FF760E-8B5F-4E71-9DF7-659D5225777A}"/>
    <dgm:cxn modelId="{03E61D7B-3420-4595-B0F6-244D30B07A3B}" type="presOf" srcId="{86FCBA0E-E2AC-43F1-95DE-578E82978D3E}" destId="{FA674095-0582-4A4F-BF02-16564121ACFE}" srcOrd="0" destOrd="0" presId="urn:microsoft.com/office/officeart/2005/8/layout/venn3"/>
    <dgm:cxn modelId="{F4355F7B-12B5-4568-90CF-9B6249E40DC0}" type="presOf" srcId="{5D036267-32A6-454F-9D59-AAFC3779A70B}" destId="{BD841FF8-238C-4EDF-8063-24EA6D5BA769}" srcOrd="0" destOrd="0" presId="urn:microsoft.com/office/officeart/2005/8/layout/venn3"/>
    <dgm:cxn modelId="{08FBC69B-8F51-46F6-A2A3-91AD97CADBDA}" srcId="{5D036267-32A6-454F-9D59-AAFC3779A70B}" destId="{86FCBA0E-E2AC-43F1-95DE-578E82978D3E}" srcOrd="2" destOrd="0" parTransId="{1637813D-A5A9-4F00-B1A4-F912B4050FE4}" sibTransId="{DF70D4AD-64EA-43BE-8C46-C0074839F470}"/>
    <dgm:cxn modelId="{D3E07EA1-62AE-40ED-82F1-3C2E4F9F1964}" type="presOf" srcId="{F381C9DD-15A3-44AF-B075-8700DBEB264F}" destId="{E953435F-4661-44CE-A800-7758704D3D43}" srcOrd="0" destOrd="0" presId="urn:microsoft.com/office/officeart/2005/8/layout/venn3"/>
    <dgm:cxn modelId="{DC1C03A8-0110-4ACC-97BC-4127C2659D4E}" srcId="{5D036267-32A6-454F-9D59-AAFC3779A70B}" destId="{F8F5EB3E-EDFC-48C2-AF65-045F86AC89CC}" srcOrd="3" destOrd="0" parTransId="{AD9CCC76-27F8-4DAE-B020-A2BAB482CCEF}" sibTransId="{2AF25CD7-7BE1-49B0-BB3F-91460E747441}"/>
    <dgm:cxn modelId="{9D3788B4-E6E0-4410-8B3E-F20E287A0769}" type="presOf" srcId="{F8F5EB3E-EDFC-48C2-AF65-045F86AC89CC}" destId="{D73868F3-0355-4ED3-9547-F8EE81151774}" srcOrd="0" destOrd="0" presId="urn:microsoft.com/office/officeart/2005/8/layout/venn3"/>
    <dgm:cxn modelId="{F105EDB9-EF36-4BBC-AD96-FAFEA16C97B3}" type="presOf" srcId="{BE4D168C-18D9-4EB5-A918-CAAE85BCB8B5}" destId="{CDAFB377-21FA-488B-BBE3-661B44BFDB09}" srcOrd="0" destOrd="0" presId="urn:microsoft.com/office/officeart/2005/8/layout/venn3"/>
    <dgm:cxn modelId="{4BFDF2B9-DE3D-4554-A65B-E7EC5591D652}" srcId="{5D036267-32A6-454F-9D59-AAFC3779A70B}" destId="{F381C9DD-15A3-44AF-B075-8700DBEB264F}" srcOrd="1" destOrd="0" parTransId="{CD3B2482-79F1-4B57-8378-95A5F3A1639B}" sibTransId="{09B2F4B3-6CD5-4535-B621-DDEB65D9DF1A}"/>
    <dgm:cxn modelId="{8B6C5E9C-2A60-4D8F-8BCC-5CF034FDD158}" type="presParOf" srcId="{BD841FF8-238C-4EDF-8063-24EA6D5BA769}" destId="{CDAFB377-21FA-488B-BBE3-661B44BFDB09}" srcOrd="0" destOrd="0" presId="urn:microsoft.com/office/officeart/2005/8/layout/venn3"/>
    <dgm:cxn modelId="{38D35E2A-9B7E-4468-B85C-4850291FA423}" type="presParOf" srcId="{BD841FF8-238C-4EDF-8063-24EA6D5BA769}" destId="{FDFE4A45-AD30-41C4-A4A4-9561B348B417}" srcOrd="1" destOrd="0" presId="urn:microsoft.com/office/officeart/2005/8/layout/venn3"/>
    <dgm:cxn modelId="{5859B808-6343-479D-945F-60F58608861B}" type="presParOf" srcId="{BD841FF8-238C-4EDF-8063-24EA6D5BA769}" destId="{E953435F-4661-44CE-A800-7758704D3D43}" srcOrd="2" destOrd="0" presId="urn:microsoft.com/office/officeart/2005/8/layout/venn3"/>
    <dgm:cxn modelId="{D059E8B8-DC9B-4601-AD12-1EDF07D8EF7D}" type="presParOf" srcId="{BD841FF8-238C-4EDF-8063-24EA6D5BA769}" destId="{A42DD411-2898-4F40-8C81-D278496B78E2}" srcOrd="3" destOrd="0" presId="urn:microsoft.com/office/officeart/2005/8/layout/venn3"/>
    <dgm:cxn modelId="{0728125F-0587-404E-B886-5D8381F8B1B2}" type="presParOf" srcId="{BD841FF8-238C-4EDF-8063-24EA6D5BA769}" destId="{FA674095-0582-4A4F-BF02-16564121ACFE}" srcOrd="4" destOrd="0" presId="urn:microsoft.com/office/officeart/2005/8/layout/venn3"/>
    <dgm:cxn modelId="{86AB72B1-445C-4AF3-9981-F8E56AB0FC35}" type="presParOf" srcId="{BD841FF8-238C-4EDF-8063-24EA6D5BA769}" destId="{17051928-47F0-4380-998B-775C513DFC50}" srcOrd="5" destOrd="0" presId="urn:microsoft.com/office/officeart/2005/8/layout/venn3"/>
    <dgm:cxn modelId="{4BBCEA2C-F7AB-44C8-B670-6056B2C8674D}" type="presParOf" srcId="{BD841FF8-238C-4EDF-8063-24EA6D5BA769}" destId="{D73868F3-0355-4ED3-9547-F8EE8115177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036267-32A6-454F-9D59-AAFC3779A70B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E4D168C-18D9-4EB5-A918-CAAE85BCB8B5}">
      <dgm:prSet phldrT="[Text]"/>
      <dgm:spPr/>
      <dgm:t>
        <a:bodyPr/>
        <a:lstStyle/>
        <a:p>
          <a:r>
            <a:rPr lang="en-US" dirty="0"/>
            <a:t>102</a:t>
          </a:r>
        </a:p>
      </dgm:t>
    </dgm:pt>
    <dgm:pt modelId="{0C71A503-27B0-4435-AF05-FCF039D6991D}" type="parTrans" cxnId="{2FBA400C-7F72-4718-8A36-DAF5A554E590}">
      <dgm:prSet/>
      <dgm:spPr/>
      <dgm:t>
        <a:bodyPr/>
        <a:lstStyle/>
        <a:p>
          <a:endParaRPr lang="en-US"/>
        </a:p>
      </dgm:t>
    </dgm:pt>
    <dgm:pt modelId="{F0FF760E-8B5F-4E71-9DF7-659D5225777A}" type="sibTrans" cxnId="{2FBA400C-7F72-4718-8A36-DAF5A554E590}">
      <dgm:prSet/>
      <dgm:spPr/>
      <dgm:t>
        <a:bodyPr/>
        <a:lstStyle/>
        <a:p>
          <a:endParaRPr lang="en-US"/>
        </a:p>
      </dgm:t>
    </dgm:pt>
    <dgm:pt modelId="{F8F5EB3E-EDFC-48C2-AF65-045F86AC89CC}">
      <dgm:prSet phldrT="[Text]"/>
      <dgm:spPr/>
      <dgm:t>
        <a:bodyPr/>
        <a:lstStyle/>
        <a:p>
          <a:r>
            <a:rPr lang="en-US" dirty="0"/>
            <a:t>244</a:t>
          </a:r>
        </a:p>
      </dgm:t>
    </dgm:pt>
    <dgm:pt modelId="{AD9CCC76-27F8-4DAE-B020-A2BAB482CCEF}" type="parTrans" cxnId="{DC1C03A8-0110-4ACC-97BC-4127C2659D4E}">
      <dgm:prSet/>
      <dgm:spPr/>
      <dgm:t>
        <a:bodyPr/>
        <a:lstStyle/>
        <a:p>
          <a:endParaRPr lang="en-US"/>
        </a:p>
      </dgm:t>
    </dgm:pt>
    <dgm:pt modelId="{2AF25CD7-7BE1-49B0-BB3F-91460E747441}" type="sibTrans" cxnId="{DC1C03A8-0110-4ACC-97BC-4127C2659D4E}">
      <dgm:prSet/>
      <dgm:spPr/>
      <dgm:t>
        <a:bodyPr/>
        <a:lstStyle/>
        <a:p>
          <a:endParaRPr lang="en-US"/>
        </a:p>
      </dgm:t>
    </dgm:pt>
    <dgm:pt modelId="{86FCBA0E-E2AC-43F1-95DE-578E82978D3E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DF70D4AD-64EA-43BE-8C46-C0074839F470}" type="sibTrans" cxnId="{08FBC69B-8F51-46F6-A2A3-91AD97CADBDA}">
      <dgm:prSet/>
      <dgm:spPr/>
      <dgm:t>
        <a:bodyPr/>
        <a:lstStyle/>
        <a:p>
          <a:endParaRPr lang="en-US"/>
        </a:p>
      </dgm:t>
    </dgm:pt>
    <dgm:pt modelId="{1637813D-A5A9-4F00-B1A4-F912B4050FE4}" type="parTrans" cxnId="{08FBC69B-8F51-46F6-A2A3-91AD97CADBDA}">
      <dgm:prSet/>
      <dgm:spPr/>
      <dgm:t>
        <a:bodyPr/>
        <a:lstStyle/>
        <a:p>
          <a:endParaRPr lang="en-US"/>
        </a:p>
      </dgm:t>
    </dgm:pt>
    <dgm:pt modelId="{F381C9DD-15A3-44AF-B075-8700DBEB264F}">
      <dgm:prSet phldrT="[Text]"/>
      <dgm:spPr/>
      <dgm:t>
        <a:bodyPr/>
        <a:lstStyle/>
        <a:p>
          <a:r>
            <a:rPr lang="en-US" dirty="0"/>
            <a:t>694</a:t>
          </a:r>
        </a:p>
      </dgm:t>
    </dgm:pt>
    <dgm:pt modelId="{09B2F4B3-6CD5-4535-B621-DDEB65D9DF1A}" type="sibTrans" cxnId="{4BFDF2B9-DE3D-4554-A65B-E7EC5591D652}">
      <dgm:prSet/>
      <dgm:spPr/>
      <dgm:t>
        <a:bodyPr/>
        <a:lstStyle/>
        <a:p>
          <a:endParaRPr lang="en-US"/>
        </a:p>
      </dgm:t>
    </dgm:pt>
    <dgm:pt modelId="{CD3B2482-79F1-4B57-8378-95A5F3A1639B}" type="parTrans" cxnId="{4BFDF2B9-DE3D-4554-A65B-E7EC5591D652}">
      <dgm:prSet/>
      <dgm:spPr/>
      <dgm:t>
        <a:bodyPr/>
        <a:lstStyle/>
        <a:p>
          <a:endParaRPr lang="en-US"/>
        </a:p>
      </dgm:t>
    </dgm:pt>
    <dgm:pt modelId="{BD841FF8-238C-4EDF-8063-24EA6D5BA769}" type="pres">
      <dgm:prSet presAssocID="{5D036267-32A6-454F-9D59-AAFC3779A70B}" presName="Name0" presStyleCnt="0">
        <dgm:presLayoutVars>
          <dgm:dir/>
          <dgm:resizeHandles val="exact"/>
        </dgm:presLayoutVars>
      </dgm:prSet>
      <dgm:spPr/>
    </dgm:pt>
    <dgm:pt modelId="{CDAFB377-21FA-488B-BBE3-661B44BFDB09}" type="pres">
      <dgm:prSet presAssocID="{BE4D168C-18D9-4EB5-A918-CAAE85BCB8B5}" presName="Name5" presStyleLbl="vennNode1" presStyleIdx="0" presStyleCnt="4">
        <dgm:presLayoutVars>
          <dgm:bulletEnabled val="1"/>
        </dgm:presLayoutVars>
      </dgm:prSet>
      <dgm:spPr/>
    </dgm:pt>
    <dgm:pt modelId="{FDFE4A45-AD30-41C4-A4A4-9561B348B417}" type="pres">
      <dgm:prSet presAssocID="{F0FF760E-8B5F-4E71-9DF7-659D5225777A}" presName="space" presStyleCnt="0"/>
      <dgm:spPr/>
    </dgm:pt>
    <dgm:pt modelId="{E953435F-4661-44CE-A800-7758704D3D43}" type="pres">
      <dgm:prSet presAssocID="{F381C9DD-15A3-44AF-B075-8700DBEB264F}" presName="Name5" presStyleLbl="vennNode1" presStyleIdx="1" presStyleCnt="4">
        <dgm:presLayoutVars>
          <dgm:bulletEnabled val="1"/>
        </dgm:presLayoutVars>
      </dgm:prSet>
      <dgm:spPr/>
    </dgm:pt>
    <dgm:pt modelId="{A42DD411-2898-4F40-8C81-D278496B78E2}" type="pres">
      <dgm:prSet presAssocID="{09B2F4B3-6CD5-4535-B621-DDEB65D9DF1A}" presName="space" presStyleCnt="0"/>
      <dgm:spPr/>
    </dgm:pt>
    <dgm:pt modelId="{FA674095-0582-4A4F-BF02-16564121ACFE}" type="pres">
      <dgm:prSet presAssocID="{86FCBA0E-E2AC-43F1-95DE-578E82978D3E}" presName="Name5" presStyleLbl="vennNode1" presStyleIdx="2" presStyleCnt="4">
        <dgm:presLayoutVars>
          <dgm:bulletEnabled val="1"/>
        </dgm:presLayoutVars>
      </dgm:prSet>
      <dgm:spPr/>
    </dgm:pt>
    <dgm:pt modelId="{17051928-47F0-4380-998B-775C513DFC50}" type="pres">
      <dgm:prSet presAssocID="{DF70D4AD-64EA-43BE-8C46-C0074839F470}" presName="space" presStyleCnt="0"/>
      <dgm:spPr/>
    </dgm:pt>
    <dgm:pt modelId="{D73868F3-0355-4ED3-9547-F8EE81151774}" type="pres">
      <dgm:prSet presAssocID="{F8F5EB3E-EDFC-48C2-AF65-045F86AC89C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FBA400C-7F72-4718-8A36-DAF5A554E590}" srcId="{5D036267-32A6-454F-9D59-AAFC3779A70B}" destId="{BE4D168C-18D9-4EB5-A918-CAAE85BCB8B5}" srcOrd="0" destOrd="0" parTransId="{0C71A503-27B0-4435-AF05-FCF039D6991D}" sibTransId="{F0FF760E-8B5F-4E71-9DF7-659D5225777A}"/>
    <dgm:cxn modelId="{F9CA2F4C-D96F-4111-AA89-26A3BC42F20C}" type="presOf" srcId="{5D036267-32A6-454F-9D59-AAFC3779A70B}" destId="{BD841FF8-238C-4EDF-8063-24EA6D5BA769}" srcOrd="0" destOrd="0" presId="urn:microsoft.com/office/officeart/2005/8/layout/venn3"/>
    <dgm:cxn modelId="{364B6A81-2C8B-4936-A46B-5928BF1DB6A8}" type="presOf" srcId="{86FCBA0E-E2AC-43F1-95DE-578E82978D3E}" destId="{FA674095-0582-4A4F-BF02-16564121ACFE}" srcOrd="0" destOrd="0" presId="urn:microsoft.com/office/officeart/2005/8/layout/venn3"/>
    <dgm:cxn modelId="{08FBC69B-8F51-46F6-A2A3-91AD97CADBDA}" srcId="{5D036267-32A6-454F-9D59-AAFC3779A70B}" destId="{86FCBA0E-E2AC-43F1-95DE-578E82978D3E}" srcOrd="2" destOrd="0" parTransId="{1637813D-A5A9-4F00-B1A4-F912B4050FE4}" sibTransId="{DF70D4AD-64EA-43BE-8C46-C0074839F470}"/>
    <dgm:cxn modelId="{0599F9A2-CE5C-419B-9602-24642F0DFEEA}" type="presOf" srcId="{BE4D168C-18D9-4EB5-A918-CAAE85BCB8B5}" destId="{CDAFB377-21FA-488B-BBE3-661B44BFDB09}" srcOrd="0" destOrd="0" presId="urn:microsoft.com/office/officeart/2005/8/layout/venn3"/>
    <dgm:cxn modelId="{DC1C03A8-0110-4ACC-97BC-4127C2659D4E}" srcId="{5D036267-32A6-454F-9D59-AAFC3779A70B}" destId="{F8F5EB3E-EDFC-48C2-AF65-045F86AC89CC}" srcOrd="3" destOrd="0" parTransId="{AD9CCC76-27F8-4DAE-B020-A2BAB482CCEF}" sibTransId="{2AF25CD7-7BE1-49B0-BB3F-91460E747441}"/>
    <dgm:cxn modelId="{4BFDF2B9-DE3D-4554-A65B-E7EC5591D652}" srcId="{5D036267-32A6-454F-9D59-AAFC3779A70B}" destId="{F381C9DD-15A3-44AF-B075-8700DBEB264F}" srcOrd="1" destOrd="0" parTransId="{CD3B2482-79F1-4B57-8378-95A5F3A1639B}" sibTransId="{09B2F4B3-6CD5-4535-B621-DDEB65D9DF1A}"/>
    <dgm:cxn modelId="{BD1791C8-8B62-4DBD-977B-E1FE5CD40499}" type="presOf" srcId="{F8F5EB3E-EDFC-48C2-AF65-045F86AC89CC}" destId="{D73868F3-0355-4ED3-9547-F8EE81151774}" srcOrd="0" destOrd="0" presId="urn:microsoft.com/office/officeart/2005/8/layout/venn3"/>
    <dgm:cxn modelId="{84059FFD-A1D5-422E-A329-B7723051A39B}" type="presOf" srcId="{F381C9DD-15A3-44AF-B075-8700DBEB264F}" destId="{E953435F-4661-44CE-A800-7758704D3D43}" srcOrd="0" destOrd="0" presId="urn:microsoft.com/office/officeart/2005/8/layout/venn3"/>
    <dgm:cxn modelId="{20F57037-0585-4BCF-869A-C39FC742EA87}" type="presParOf" srcId="{BD841FF8-238C-4EDF-8063-24EA6D5BA769}" destId="{CDAFB377-21FA-488B-BBE3-661B44BFDB09}" srcOrd="0" destOrd="0" presId="urn:microsoft.com/office/officeart/2005/8/layout/venn3"/>
    <dgm:cxn modelId="{6BAEE375-C370-424B-BCDE-3A05AD9DA24F}" type="presParOf" srcId="{BD841FF8-238C-4EDF-8063-24EA6D5BA769}" destId="{FDFE4A45-AD30-41C4-A4A4-9561B348B417}" srcOrd="1" destOrd="0" presId="urn:microsoft.com/office/officeart/2005/8/layout/venn3"/>
    <dgm:cxn modelId="{B06DBDD3-811C-4808-8433-434FBC11750B}" type="presParOf" srcId="{BD841FF8-238C-4EDF-8063-24EA6D5BA769}" destId="{E953435F-4661-44CE-A800-7758704D3D43}" srcOrd="2" destOrd="0" presId="urn:microsoft.com/office/officeart/2005/8/layout/venn3"/>
    <dgm:cxn modelId="{D8B6F190-B977-4148-973C-B8E88D14829F}" type="presParOf" srcId="{BD841FF8-238C-4EDF-8063-24EA6D5BA769}" destId="{A42DD411-2898-4F40-8C81-D278496B78E2}" srcOrd="3" destOrd="0" presId="urn:microsoft.com/office/officeart/2005/8/layout/venn3"/>
    <dgm:cxn modelId="{88159CBE-4357-417C-936F-5ADEB94BAD64}" type="presParOf" srcId="{BD841FF8-238C-4EDF-8063-24EA6D5BA769}" destId="{FA674095-0582-4A4F-BF02-16564121ACFE}" srcOrd="4" destOrd="0" presId="urn:microsoft.com/office/officeart/2005/8/layout/venn3"/>
    <dgm:cxn modelId="{EF89BD83-7B35-4724-A596-A7C6A1947D73}" type="presParOf" srcId="{BD841FF8-238C-4EDF-8063-24EA6D5BA769}" destId="{17051928-47F0-4380-998B-775C513DFC50}" srcOrd="5" destOrd="0" presId="urn:microsoft.com/office/officeart/2005/8/layout/venn3"/>
    <dgm:cxn modelId="{0873C794-E4F3-4B93-AB07-3FDBDA6836B4}" type="presParOf" srcId="{BD841FF8-238C-4EDF-8063-24EA6D5BA769}" destId="{D73868F3-0355-4ED3-9547-F8EE8115177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B377-21FA-488B-BBE3-661B44BFDB09}">
      <dsp:nvSpPr>
        <dsp:cNvPr id="0" name=""/>
        <dsp:cNvSpPr/>
      </dsp:nvSpPr>
      <dsp:spPr>
        <a:xfrm>
          <a:off x="716" y="436145"/>
          <a:ext cx="718918" cy="71891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98</a:t>
          </a:r>
        </a:p>
      </dsp:txBody>
      <dsp:txXfrm>
        <a:off x="105999" y="541428"/>
        <a:ext cx="508352" cy="508352"/>
      </dsp:txXfrm>
    </dsp:sp>
    <dsp:sp modelId="{E953435F-4661-44CE-A800-7758704D3D43}">
      <dsp:nvSpPr>
        <dsp:cNvPr id="0" name=""/>
        <dsp:cNvSpPr/>
      </dsp:nvSpPr>
      <dsp:spPr>
        <a:xfrm>
          <a:off x="575851" y="436145"/>
          <a:ext cx="718918" cy="718918"/>
        </a:xfrm>
        <a:prstGeom prst="ellipse">
          <a:avLst/>
        </a:prstGeom>
        <a:solidFill>
          <a:schemeClr val="accent5">
            <a:alpha val="50000"/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737</a:t>
          </a:r>
        </a:p>
      </dsp:txBody>
      <dsp:txXfrm>
        <a:off x="681134" y="541428"/>
        <a:ext cx="508352" cy="508352"/>
      </dsp:txXfrm>
    </dsp:sp>
    <dsp:sp modelId="{FA674095-0582-4A4F-BF02-16564121ACFE}">
      <dsp:nvSpPr>
        <dsp:cNvPr id="0" name=""/>
        <dsp:cNvSpPr/>
      </dsp:nvSpPr>
      <dsp:spPr>
        <a:xfrm>
          <a:off x="1150985" y="436145"/>
          <a:ext cx="718918" cy="718918"/>
        </a:xfrm>
        <a:prstGeom prst="ellipse">
          <a:avLst/>
        </a:prstGeom>
        <a:solidFill>
          <a:schemeClr val="accent5">
            <a:alpha val="50000"/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0</a:t>
          </a:r>
        </a:p>
      </dsp:txBody>
      <dsp:txXfrm>
        <a:off x="1256268" y="541428"/>
        <a:ext cx="508352" cy="508352"/>
      </dsp:txXfrm>
    </dsp:sp>
    <dsp:sp modelId="{D73868F3-0355-4ED3-9547-F8EE81151774}">
      <dsp:nvSpPr>
        <dsp:cNvPr id="0" name=""/>
        <dsp:cNvSpPr/>
      </dsp:nvSpPr>
      <dsp:spPr>
        <a:xfrm>
          <a:off x="1726120" y="436145"/>
          <a:ext cx="718918" cy="718918"/>
        </a:xfrm>
        <a:prstGeom prst="ellipse">
          <a:avLst/>
        </a:prstGeom>
        <a:solidFill>
          <a:schemeClr val="accent5">
            <a:alpha val="50000"/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33</a:t>
          </a:r>
        </a:p>
      </dsp:txBody>
      <dsp:txXfrm>
        <a:off x="1831403" y="541428"/>
        <a:ext cx="508352" cy="5083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B377-21FA-488B-BBE3-661B44BFDB09}">
      <dsp:nvSpPr>
        <dsp:cNvPr id="0" name=""/>
        <dsp:cNvSpPr/>
      </dsp:nvSpPr>
      <dsp:spPr>
        <a:xfrm>
          <a:off x="716" y="436145"/>
          <a:ext cx="718918" cy="71891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138</a:t>
          </a:r>
        </a:p>
      </dsp:txBody>
      <dsp:txXfrm>
        <a:off x="105999" y="541428"/>
        <a:ext cx="508352" cy="508352"/>
      </dsp:txXfrm>
    </dsp:sp>
    <dsp:sp modelId="{E953435F-4661-44CE-A800-7758704D3D43}">
      <dsp:nvSpPr>
        <dsp:cNvPr id="0" name=""/>
        <dsp:cNvSpPr/>
      </dsp:nvSpPr>
      <dsp:spPr>
        <a:xfrm>
          <a:off x="575851" y="436145"/>
          <a:ext cx="718918" cy="71891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702</a:t>
          </a:r>
        </a:p>
      </dsp:txBody>
      <dsp:txXfrm>
        <a:off x="681134" y="541428"/>
        <a:ext cx="508352" cy="508352"/>
      </dsp:txXfrm>
    </dsp:sp>
    <dsp:sp modelId="{FA674095-0582-4A4F-BF02-16564121ACFE}">
      <dsp:nvSpPr>
        <dsp:cNvPr id="0" name=""/>
        <dsp:cNvSpPr/>
      </dsp:nvSpPr>
      <dsp:spPr>
        <a:xfrm>
          <a:off x="1150985" y="436145"/>
          <a:ext cx="718918" cy="71891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</a:t>
          </a:r>
        </a:p>
      </dsp:txBody>
      <dsp:txXfrm>
        <a:off x="1256268" y="541428"/>
        <a:ext cx="508352" cy="508352"/>
      </dsp:txXfrm>
    </dsp:sp>
    <dsp:sp modelId="{D73868F3-0355-4ED3-9547-F8EE81151774}">
      <dsp:nvSpPr>
        <dsp:cNvPr id="0" name=""/>
        <dsp:cNvSpPr/>
      </dsp:nvSpPr>
      <dsp:spPr>
        <a:xfrm>
          <a:off x="1726120" y="436145"/>
          <a:ext cx="718918" cy="71891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53</a:t>
          </a:r>
        </a:p>
      </dsp:txBody>
      <dsp:txXfrm>
        <a:off x="1831403" y="541428"/>
        <a:ext cx="508352" cy="508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B377-21FA-488B-BBE3-661B44BFDB09}">
      <dsp:nvSpPr>
        <dsp:cNvPr id="0" name=""/>
        <dsp:cNvSpPr/>
      </dsp:nvSpPr>
      <dsp:spPr>
        <a:xfrm>
          <a:off x="716" y="436145"/>
          <a:ext cx="718918" cy="71891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102</a:t>
          </a:r>
        </a:p>
      </dsp:txBody>
      <dsp:txXfrm>
        <a:off x="105999" y="541428"/>
        <a:ext cx="508352" cy="508352"/>
      </dsp:txXfrm>
    </dsp:sp>
    <dsp:sp modelId="{E953435F-4661-44CE-A800-7758704D3D43}">
      <dsp:nvSpPr>
        <dsp:cNvPr id="0" name=""/>
        <dsp:cNvSpPr/>
      </dsp:nvSpPr>
      <dsp:spPr>
        <a:xfrm>
          <a:off x="575851" y="436145"/>
          <a:ext cx="718918" cy="718918"/>
        </a:xfrm>
        <a:prstGeom prst="ellipse">
          <a:avLst/>
        </a:prstGeom>
        <a:solidFill>
          <a:schemeClr val="accent4">
            <a:alpha val="50000"/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694</a:t>
          </a:r>
        </a:p>
      </dsp:txBody>
      <dsp:txXfrm>
        <a:off x="681134" y="541428"/>
        <a:ext cx="508352" cy="508352"/>
      </dsp:txXfrm>
    </dsp:sp>
    <dsp:sp modelId="{FA674095-0582-4A4F-BF02-16564121ACFE}">
      <dsp:nvSpPr>
        <dsp:cNvPr id="0" name=""/>
        <dsp:cNvSpPr/>
      </dsp:nvSpPr>
      <dsp:spPr>
        <a:xfrm>
          <a:off x="1150985" y="436145"/>
          <a:ext cx="718918" cy="718918"/>
        </a:xfrm>
        <a:prstGeom prst="ellipse">
          <a:avLst/>
        </a:prstGeom>
        <a:solidFill>
          <a:schemeClr val="accent4">
            <a:alpha val="50000"/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</a:t>
          </a:r>
        </a:p>
      </dsp:txBody>
      <dsp:txXfrm>
        <a:off x="1256268" y="541428"/>
        <a:ext cx="508352" cy="508352"/>
      </dsp:txXfrm>
    </dsp:sp>
    <dsp:sp modelId="{D73868F3-0355-4ED3-9547-F8EE81151774}">
      <dsp:nvSpPr>
        <dsp:cNvPr id="0" name=""/>
        <dsp:cNvSpPr/>
      </dsp:nvSpPr>
      <dsp:spPr>
        <a:xfrm>
          <a:off x="1726120" y="436145"/>
          <a:ext cx="718918" cy="718918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244</a:t>
          </a:r>
        </a:p>
      </dsp:txBody>
      <dsp:txXfrm>
        <a:off x="1831403" y="541428"/>
        <a:ext cx="508352" cy="508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4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9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0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8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7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0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8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2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0488C-33D4-4A41-9F9C-26014E38DC4A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084F1-648C-4433-BE05-39367FCC3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1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diagramData" Target="../diagrams/data2.xml"/><Relationship Id="rId18" Type="http://schemas.openxmlformats.org/officeDocument/2006/relationships/diagramData" Target="../diagrams/data3.xml"/><Relationship Id="rId3" Type="http://schemas.openxmlformats.org/officeDocument/2006/relationships/image" Target="../media/image2.png"/><Relationship Id="rId21" Type="http://schemas.openxmlformats.org/officeDocument/2006/relationships/diagramColors" Target="../diagrams/colors3.xml"/><Relationship Id="rId7" Type="http://schemas.openxmlformats.org/officeDocument/2006/relationships/image" Target="../media/image6.emf"/><Relationship Id="rId12" Type="http://schemas.microsoft.com/office/2007/relationships/diagramDrawing" Target="../diagrams/drawing1.xml"/><Relationship Id="rId17" Type="http://schemas.microsoft.com/office/2007/relationships/diagramDrawing" Target="../diagrams/drawing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.xml"/><Relationship Id="rId20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1.xml"/><Relationship Id="rId19" Type="http://schemas.openxmlformats.org/officeDocument/2006/relationships/diagramLayout" Target="../diagrams/layout3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Relationship Id="rId14" Type="http://schemas.openxmlformats.org/officeDocument/2006/relationships/diagramLayout" Target="../diagrams/layout2.xml"/><Relationship Id="rId22" Type="http://schemas.microsoft.com/office/2007/relationships/diagramDrawing" Target="../diagrams/drawing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jpeg"/><Relationship Id="rId10" Type="http://schemas.openxmlformats.org/officeDocument/2006/relationships/image" Target="../media/image64.jp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5" Type="http://schemas.openxmlformats.org/officeDocument/2006/relationships/image" Target="../media/image7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11" Type="http://schemas.openxmlformats.org/officeDocument/2006/relationships/image" Target="../media/image85.pn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mkn1karawang.sch.id/index.php/berita/coaching-evaluasi-karya-tulis-bersama.html" TargetMode="External"/><Relationship Id="rId4" Type="http://schemas.openxmlformats.org/officeDocument/2006/relationships/image" Target="../media/image1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140946" y="192303"/>
            <a:ext cx="4298587" cy="41486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dirty="0"/>
              <a:t>Bidang Revitalisasi: Teknologi dan Rekayasa</a:t>
            </a:r>
          </a:p>
        </p:txBody>
      </p:sp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226620"/>
              </p:ext>
            </p:extLst>
          </p:nvPr>
        </p:nvGraphicFramePr>
        <p:xfrm>
          <a:off x="265896" y="1218686"/>
          <a:ext cx="6084643" cy="207645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138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3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Bidang Keahlian/Program</a:t>
                      </a:r>
                      <a:r>
                        <a:rPr lang="id-ID" sz="1300" b="1" u="none" strike="noStrike" baseline="0" noProof="0" dirty="0">
                          <a:effectLst/>
                          <a:latin typeface="Arial Narrow" panose="020B0606020202030204" pitchFamily="34" charset="0"/>
                        </a:rPr>
                        <a:t> Keahlian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717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10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11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12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Akreditasi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Teknologi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dan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Rekayasa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717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300" noProof="0" dirty="0"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Elektronika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Ketenagalistrikan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Mesin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Otomotif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Teknologi Konstruksi dan Properti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Teknologi Informasi dan Komunikasi</a:t>
                      </a:r>
                    </a:p>
                  </a:txBody>
                  <a:tcPr marL="25717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Komputer dan Informatika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d-ID" sz="13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Total Siswa</a:t>
                      </a:r>
                      <a:endParaRPr lang="id-ID" sz="1300" b="1" u="none" strike="noStrike" kern="1200" noProof="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2.760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180595" y="952174"/>
            <a:ext cx="1273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>
                <a:latin typeface="Arial Narrow" panose="020B0606020202030204" pitchFamily="34" charset="0"/>
              </a:rPr>
              <a:t>A. Jumlah Siswa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82202" y="920844"/>
            <a:ext cx="2335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Narrow" panose="020B0606020202030204" pitchFamily="34" charset="0"/>
              </a:rPr>
              <a:t>C</a:t>
            </a:r>
            <a:r>
              <a:rPr lang="id-ID" sz="1400" dirty="0">
                <a:latin typeface="Arial Narrow" panose="020B0606020202030204" pitchFamily="34" charset="0"/>
              </a:rPr>
              <a:t>. Program Revitalisasi Nasional</a:t>
            </a:r>
          </a:p>
        </p:txBody>
      </p:sp>
      <p:graphicFrame>
        <p:nvGraphicFramePr>
          <p:cNvPr id="80" name="Table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49489"/>
              </p:ext>
            </p:extLst>
          </p:nvPr>
        </p:nvGraphicFramePr>
        <p:xfrm>
          <a:off x="6997295" y="1181828"/>
          <a:ext cx="5105060" cy="43891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86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Nama Program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Tahun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"Blended Learning"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Bahasa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Inggris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 Praktik Paket 2 (Mobil Suzuki Ertiga)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 Praktik Paket 3 (Mobil Honda Brio)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SMK di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Kawasan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Industri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/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Berikat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Pemenuhan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Praktik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SMK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Rehabilitasi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Gedung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SMK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Indonesia Pintar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Pembinaan Pengelolaan Berbasis TIK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Pengembangan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Techno Park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i-FI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Pelaksanaan Pemasaran Tamatan (Job Matching)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Rehabilitasi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Gedung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SMK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Praktik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Kompetensi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Kerja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SMK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sebagai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Pusat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Keunggulan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en-US" sz="12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Centre of Excellence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14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SMK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Kawasan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Industri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Nasional/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Ekonomi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Khusus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Kerjasama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Vokasi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180595" y="3297029"/>
            <a:ext cx="2034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>
                <a:latin typeface="Arial Narrow" panose="020B0606020202030204" pitchFamily="34" charset="0"/>
              </a:rPr>
              <a:t>B. Data Pendukung Sekolah</a:t>
            </a:r>
          </a:p>
        </p:txBody>
      </p:sp>
      <p:grpSp>
        <p:nvGrpSpPr>
          <p:cNvPr id="132" name="Group 131"/>
          <p:cNvGrpSpPr/>
          <p:nvPr/>
        </p:nvGrpSpPr>
        <p:grpSpPr>
          <a:xfrm>
            <a:off x="265896" y="3588138"/>
            <a:ext cx="2114410" cy="1488448"/>
            <a:chOff x="239956" y="2990419"/>
            <a:chExt cx="2114410" cy="1488448"/>
          </a:xfrm>
        </p:grpSpPr>
        <p:pic>
          <p:nvPicPr>
            <p:cNvPr id="133" name="Picture 2" descr="Hasil gambar untuk logo LSP P-1 BNS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90" y="2990419"/>
              <a:ext cx="1376959" cy="737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4" name="TextBox 133"/>
            <p:cNvSpPr txBox="1"/>
            <p:nvPr/>
          </p:nvSpPr>
          <p:spPr>
            <a:xfrm>
              <a:off x="239956" y="3749555"/>
              <a:ext cx="21144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latin typeface="Arial Narrow" panose="020B0606020202030204" pitchFamily="34" charset="0"/>
                </a:rPr>
                <a:t>Nama</a:t>
              </a:r>
              <a:r>
                <a:rPr lang="en-US" sz="1200" dirty="0">
                  <a:latin typeface="Arial Narrow" panose="020B0606020202030204" pitchFamily="34" charset="0"/>
                </a:rPr>
                <a:t> LSP P-1: SMKN 1 </a:t>
              </a:r>
              <a:r>
                <a:rPr lang="en-US" sz="1200" dirty="0" err="1">
                  <a:latin typeface="Arial Narrow" panose="020B0606020202030204" pitchFamily="34" charset="0"/>
                </a:rPr>
                <a:t>Karawang</a:t>
              </a:r>
              <a:endParaRPr lang="id-ID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39956" y="2990419"/>
              <a:ext cx="2046044" cy="148844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394529" y="3462553"/>
            <a:ext cx="1356112" cy="869809"/>
            <a:chOff x="2368589" y="3186175"/>
            <a:chExt cx="1356112" cy="869809"/>
          </a:xfrm>
        </p:grpSpPr>
        <p:pic>
          <p:nvPicPr>
            <p:cNvPr id="138" name="Picture 9" descr="C:\Users\acer\Downloads\group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8967" y="3186175"/>
              <a:ext cx="814388" cy="814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TextBox 138"/>
            <p:cNvSpPr txBox="1"/>
            <p:nvPr/>
          </p:nvSpPr>
          <p:spPr>
            <a:xfrm>
              <a:off x="2379134" y="3794374"/>
              <a:ext cx="134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Jumlah Rombel = </a:t>
              </a:r>
              <a:r>
                <a:rPr lang="en-US" sz="1050" dirty="0">
                  <a:latin typeface="Arial Narrow" panose="020B0606020202030204" pitchFamily="34" charset="0"/>
                </a:rPr>
                <a:t>77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368589" y="3311761"/>
              <a:ext cx="1322000" cy="6888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2319349" y="4299212"/>
            <a:ext cx="1532710" cy="816731"/>
            <a:chOff x="2293409" y="4022834"/>
            <a:chExt cx="1532710" cy="816731"/>
          </a:xfrm>
        </p:grpSpPr>
        <p:sp>
          <p:nvSpPr>
            <p:cNvPr id="142" name="TextBox 141"/>
            <p:cNvSpPr txBox="1"/>
            <p:nvPr/>
          </p:nvSpPr>
          <p:spPr>
            <a:xfrm>
              <a:off x="2293409" y="4577955"/>
              <a:ext cx="1532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Jumlah Ruang Praktik = </a:t>
              </a:r>
              <a:r>
                <a:rPr lang="en-US" sz="1050" dirty="0">
                  <a:latin typeface="Arial Narrow" panose="020B0606020202030204" pitchFamily="34" charset="0"/>
                </a:rPr>
                <a:t>11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368589" y="4070896"/>
              <a:ext cx="1322000" cy="7212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16" r="21875"/>
            <a:stretch>
              <a:fillRect/>
            </a:stretch>
          </p:blipFill>
          <p:spPr bwMode="auto">
            <a:xfrm>
              <a:off x="2595582" y="4022834"/>
              <a:ext cx="801158" cy="679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5" name="Group 144"/>
          <p:cNvGrpSpPr/>
          <p:nvPr/>
        </p:nvGrpSpPr>
        <p:grpSpPr>
          <a:xfrm>
            <a:off x="3722066" y="4347274"/>
            <a:ext cx="1532710" cy="768669"/>
            <a:chOff x="2302934" y="4070896"/>
            <a:chExt cx="1532710" cy="768669"/>
          </a:xfrm>
        </p:grpSpPr>
        <p:sp>
          <p:nvSpPr>
            <p:cNvPr id="146" name="TextBox 145"/>
            <p:cNvSpPr txBox="1"/>
            <p:nvPr/>
          </p:nvSpPr>
          <p:spPr>
            <a:xfrm>
              <a:off x="2302934" y="4577955"/>
              <a:ext cx="1532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Jumlah Ruang Kelas = </a:t>
              </a:r>
              <a:r>
                <a:rPr lang="en-US" sz="1050" dirty="0">
                  <a:latin typeface="Arial Narrow" panose="020B0606020202030204" pitchFamily="34" charset="0"/>
                </a:rPr>
                <a:t>54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359064" y="4070896"/>
              <a:ext cx="1322000" cy="7212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8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3" r="41443"/>
          <a:stretch>
            <a:fillRect/>
          </a:stretch>
        </p:blipFill>
        <p:spPr bwMode="auto">
          <a:xfrm>
            <a:off x="3967089" y="4299212"/>
            <a:ext cx="857469" cy="71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9" name="Group 148"/>
          <p:cNvGrpSpPr/>
          <p:nvPr/>
        </p:nvGrpSpPr>
        <p:grpSpPr>
          <a:xfrm>
            <a:off x="3748782" y="3588138"/>
            <a:ext cx="1458369" cy="720703"/>
            <a:chOff x="3722842" y="3311760"/>
            <a:chExt cx="1458369" cy="720703"/>
          </a:xfrm>
        </p:grpSpPr>
        <p:pic>
          <p:nvPicPr>
            <p:cNvPr id="150" name="Picture 14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90370" y="3342139"/>
              <a:ext cx="502457" cy="502457"/>
            </a:xfrm>
            <a:prstGeom prst="rect">
              <a:avLst/>
            </a:prstGeom>
          </p:spPr>
        </p:pic>
        <p:sp>
          <p:nvSpPr>
            <p:cNvPr id="151" name="Rectangle 150"/>
            <p:cNvSpPr/>
            <p:nvPr/>
          </p:nvSpPr>
          <p:spPr>
            <a:xfrm>
              <a:off x="3756967" y="3311760"/>
              <a:ext cx="1322000" cy="6888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722842" y="3778547"/>
              <a:ext cx="14583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Guru = </a:t>
              </a:r>
              <a:r>
                <a:rPr lang="en-US" sz="1050" dirty="0">
                  <a:latin typeface="Arial Narrow" panose="020B0606020202030204" pitchFamily="34" charset="0"/>
                </a:rPr>
                <a:t>147</a:t>
              </a:r>
              <a:r>
                <a:rPr lang="id-ID" sz="1050" dirty="0">
                  <a:latin typeface="Arial Narrow" panose="020B0606020202030204" pitchFamily="34" charset="0"/>
                </a:rPr>
                <a:t> | Tendik = </a:t>
              </a:r>
              <a:r>
                <a:rPr lang="en-US" sz="1050" dirty="0">
                  <a:latin typeface="Arial Narrow" panose="020B0606020202030204" pitchFamily="34" charset="0"/>
                </a:rPr>
                <a:t>44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5112244" y="3588138"/>
            <a:ext cx="1345567" cy="1480364"/>
            <a:chOff x="5086304" y="3311760"/>
            <a:chExt cx="1345567" cy="1480364"/>
          </a:xfrm>
        </p:grpSpPr>
        <p:sp>
          <p:nvSpPr>
            <p:cNvPr id="154" name="Rectangle 153"/>
            <p:cNvSpPr/>
            <p:nvPr/>
          </p:nvSpPr>
          <p:spPr>
            <a:xfrm>
              <a:off x="5119700" y="3311760"/>
              <a:ext cx="1207987" cy="148036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086304" y="3316935"/>
              <a:ext cx="134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latin typeface="Arial Narrow" panose="020B0606020202030204" pitchFamily="34" charset="0"/>
                </a:rPr>
                <a:t>DUDI MITRA UTAMA</a:t>
              </a:r>
              <a:endParaRPr lang="id-ID" sz="105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52568" y="5054514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>
                <a:latin typeface="Arial Narrow" panose="020B0606020202030204" pitchFamily="34" charset="0"/>
              </a:rPr>
              <a:t>C. Data Lulusan</a:t>
            </a:r>
          </a:p>
        </p:txBody>
      </p:sp>
      <p:graphicFrame>
        <p:nvGraphicFramePr>
          <p:cNvPr id="158" name="Diagram 157"/>
          <p:cNvGraphicFramePr/>
          <p:nvPr/>
        </p:nvGraphicFramePr>
        <p:xfrm>
          <a:off x="243043" y="5250422"/>
          <a:ext cx="2445755" cy="15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9" name="TextBox 158"/>
          <p:cNvSpPr txBox="1"/>
          <p:nvPr/>
        </p:nvSpPr>
        <p:spPr>
          <a:xfrm>
            <a:off x="338155" y="5686268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Kuliah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49800" y="6123176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Kerja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414369" y="5701261"/>
            <a:ext cx="962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dirty="0">
                <a:latin typeface="Arial Narrow" panose="020B0606020202030204" pitchFamily="34" charset="0"/>
              </a:rPr>
              <a:t>Wirausaha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726831" y="6090463"/>
            <a:ext cx="1158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800" dirty="0">
                <a:latin typeface="Arial Narrow" panose="020B0606020202030204" pitchFamily="34" charset="0"/>
              </a:rPr>
              <a:t>Tidak</a:t>
            </a:r>
            <a:endParaRPr lang="en-US" sz="800" dirty="0">
              <a:latin typeface="Arial Narrow" panose="020B0606020202030204" pitchFamily="34" charset="0"/>
            </a:endParaRPr>
          </a:p>
          <a:p>
            <a:pPr algn="ctr"/>
            <a:r>
              <a:rPr lang="id-ID" sz="800" dirty="0">
                <a:latin typeface="Arial Narrow" panose="020B0606020202030204" pitchFamily="34" charset="0"/>
              </a:rPr>
              <a:t>Terdata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99453" y="5278058"/>
            <a:ext cx="179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Arial Narrow" panose="020B0606020202030204" pitchFamily="34" charset="0"/>
              </a:rPr>
              <a:t>Tahun 2016</a:t>
            </a:r>
          </a:p>
          <a:p>
            <a:pPr algn="ctr"/>
            <a:r>
              <a:rPr lang="id-ID" sz="1100" dirty="0">
                <a:latin typeface="Arial Narrow" panose="020B0606020202030204" pitchFamily="34" charset="0"/>
              </a:rPr>
              <a:t>Jumlah Lulusan = </a:t>
            </a:r>
            <a:r>
              <a:rPr lang="en-US" sz="1100" dirty="0">
                <a:latin typeface="Arial Narrow" panose="020B0606020202030204" pitchFamily="34" charset="0"/>
              </a:rPr>
              <a:t>868</a:t>
            </a:r>
            <a:endParaRPr lang="id-ID" sz="1100" dirty="0">
              <a:latin typeface="Arial Narrow" panose="020B0606020202030204" pitchFamily="34" charset="0"/>
            </a:endParaRPr>
          </a:p>
        </p:txBody>
      </p:sp>
      <p:graphicFrame>
        <p:nvGraphicFramePr>
          <p:cNvPr id="164" name="Diagram 163"/>
          <p:cNvGraphicFramePr/>
          <p:nvPr/>
        </p:nvGraphicFramePr>
        <p:xfrm>
          <a:off x="2794854" y="5266790"/>
          <a:ext cx="2445755" cy="15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65" name="TextBox 164"/>
          <p:cNvSpPr txBox="1"/>
          <p:nvPr/>
        </p:nvSpPr>
        <p:spPr>
          <a:xfrm>
            <a:off x="2889966" y="5702636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Kuliah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3501611" y="6139544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Kerja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3966180" y="5717629"/>
            <a:ext cx="962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dirty="0">
                <a:latin typeface="Arial Narrow" panose="020B0606020202030204" pitchFamily="34" charset="0"/>
              </a:rPr>
              <a:t>Wirausaha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278642" y="6106831"/>
            <a:ext cx="1158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800" dirty="0">
                <a:latin typeface="Arial Narrow" panose="020B0606020202030204" pitchFamily="34" charset="0"/>
              </a:rPr>
              <a:t>Tidak</a:t>
            </a:r>
            <a:endParaRPr lang="en-US" sz="800" dirty="0">
              <a:latin typeface="Arial Narrow" panose="020B0606020202030204" pitchFamily="34" charset="0"/>
            </a:endParaRPr>
          </a:p>
          <a:p>
            <a:pPr algn="ctr"/>
            <a:r>
              <a:rPr lang="id-ID" sz="800" dirty="0">
                <a:latin typeface="Arial Narrow" panose="020B0606020202030204" pitchFamily="34" charset="0"/>
              </a:rPr>
              <a:t>Terdata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3151264" y="5294426"/>
            <a:ext cx="179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Arial Narrow" panose="020B0606020202030204" pitchFamily="34" charset="0"/>
              </a:rPr>
              <a:t>Tahun 201</a:t>
            </a:r>
            <a:r>
              <a:rPr lang="en-US" sz="1200" b="1" dirty="0">
                <a:latin typeface="Arial Narrow" panose="020B0606020202030204" pitchFamily="34" charset="0"/>
              </a:rPr>
              <a:t>7</a:t>
            </a:r>
            <a:endParaRPr lang="id-ID" sz="1200" b="1" dirty="0">
              <a:latin typeface="Arial Narrow" panose="020B0606020202030204" pitchFamily="34" charset="0"/>
            </a:endParaRPr>
          </a:p>
          <a:p>
            <a:pPr algn="ctr"/>
            <a:r>
              <a:rPr lang="id-ID" sz="1100" dirty="0">
                <a:latin typeface="Arial Narrow" panose="020B0606020202030204" pitchFamily="34" charset="0"/>
              </a:rPr>
              <a:t>Jumlah Lulusan = </a:t>
            </a:r>
            <a:r>
              <a:rPr lang="en-US" sz="1100" dirty="0">
                <a:latin typeface="Arial Narrow" panose="020B0606020202030204" pitchFamily="34" charset="0"/>
              </a:rPr>
              <a:t>897</a:t>
            </a:r>
            <a:endParaRPr lang="id-ID" sz="1100" dirty="0">
              <a:latin typeface="Arial Narrow" panose="020B0606020202030204" pitchFamily="34" charset="0"/>
            </a:endParaRPr>
          </a:p>
        </p:txBody>
      </p:sp>
      <p:graphicFrame>
        <p:nvGraphicFramePr>
          <p:cNvPr id="173" name="Diagram 172"/>
          <p:cNvGraphicFramePr/>
          <p:nvPr>
            <p:extLst>
              <p:ext uri="{D42A27DB-BD31-4B8C-83A1-F6EECF244321}">
                <p14:modId xmlns:p14="http://schemas.microsoft.com/office/powerpoint/2010/main" val="3659614785"/>
              </p:ext>
            </p:extLst>
          </p:nvPr>
        </p:nvGraphicFramePr>
        <p:xfrm>
          <a:off x="5360254" y="5235091"/>
          <a:ext cx="2445755" cy="15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80" name="TextBox 179"/>
          <p:cNvSpPr txBox="1"/>
          <p:nvPr/>
        </p:nvSpPr>
        <p:spPr>
          <a:xfrm>
            <a:off x="5455366" y="5670937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Kuliah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6067011" y="6107845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Kerja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6531580" y="5685930"/>
            <a:ext cx="962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dirty="0">
                <a:latin typeface="Arial Narrow" panose="020B0606020202030204" pitchFamily="34" charset="0"/>
              </a:rPr>
              <a:t>Wirausaha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844042" y="6075132"/>
            <a:ext cx="1158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800" dirty="0">
                <a:latin typeface="Arial Narrow" panose="020B0606020202030204" pitchFamily="34" charset="0"/>
              </a:rPr>
              <a:t>Tidak</a:t>
            </a:r>
            <a:endParaRPr lang="en-US" sz="800" dirty="0">
              <a:latin typeface="Arial Narrow" panose="020B0606020202030204" pitchFamily="34" charset="0"/>
            </a:endParaRPr>
          </a:p>
          <a:p>
            <a:pPr algn="ctr"/>
            <a:r>
              <a:rPr lang="id-ID" sz="800" dirty="0">
                <a:latin typeface="Arial Narrow" panose="020B0606020202030204" pitchFamily="34" charset="0"/>
              </a:rPr>
              <a:t>Terdata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5402899" y="5244797"/>
            <a:ext cx="179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Arial Narrow" panose="020B0606020202030204" pitchFamily="34" charset="0"/>
              </a:rPr>
              <a:t>Tahun 201</a:t>
            </a:r>
            <a:r>
              <a:rPr lang="en-US" sz="1200" b="1" dirty="0">
                <a:latin typeface="Arial Narrow" panose="020B0606020202030204" pitchFamily="34" charset="0"/>
              </a:rPr>
              <a:t>8</a:t>
            </a:r>
            <a:endParaRPr lang="id-ID" sz="1200" b="1" dirty="0">
              <a:latin typeface="Arial Narrow" panose="020B0606020202030204" pitchFamily="34" charset="0"/>
            </a:endParaRPr>
          </a:p>
          <a:p>
            <a:pPr algn="ctr"/>
            <a:r>
              <a:rPr lang="id-ID" sz="1100" dirty="0">
                <a:latin typeface="Arial Narrow" panose="020B0606020202030204" pitchFamily="34" charset="0"/>
              </a:rPr>
              <a:t>Jumlah Lulusan = </a:t>
            </a:r>
            <a:r>
              <a:rPr lang="en-US" sz="1100" dirty="0">
                <a:latin typeface="Arial Narrow" panose="020B0606020202030204" pitchFamily="34" charset="0"/>
              </a:rPr>
              <a:t>1041</a:t>
            </a:r>
            <a:endParaRPr lang="id-ID" sz="1100" dirty="0">
              <a:latin typeface="Arial Narrow" panose="020B0606020202030204" pitchFamily="34" charset="0"/>
            </a:endParaRPr>
          </a:p>
        </p:txBody>
      </p:sp>
      <p:sp>
        <p:nvSpPr>
          <p:cNvPr id="58" name="object 3"/>
          <p:cNvSpPr txBox="1"/>
          <p:nvPr/>
        </p:nvSpPr>
        <p:spPr>
          <a:xfrm>
            <a:off x="152568" y="-101423"/>
            <a:ext cx="895181" cy="94995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spcBef>
                <a:spcPts val="58"/>
              </a:spcBef>
            </a:pPr>
            <a:r>
              <a:rPr lang="en-US" sz="6125" b="1" spc="-3" dirty="0">
                <a:latin typeface="Gotham"/>
                <a:cs typeface="Gotham"/>
              </a:rPr>
              <a:t>15</a:t>
            </a:r>
            <a:endParaRPr sz="6125" dirty="0">
              <a:latin typeface="Gotham"/>
              <a:cs typeface="Gotham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12244" y="3829905"/>
            <a:ext cx="13574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AutoNum type="arabicPeriod"/>
            </a:pPr>
            <a:r>
              <a:rPr lang="en-US" sz="1050" dirty="0">
                <a:latin typeface="Arial Narrow" panose="020B0606020202030204" pitchFamily="34" charset="0"/>
              </a:rPr>
              <a:t>PT Fuji </a:t>
            </a:r>
            <a:r>
              <a:rPr lang="en-US" sz="1050" dirty="0" err="1">
                <a:latin typeface="Arial Narrow" panose="020B0606020202030204" pitchFamily="34" charset="0"/>
              </a:rPr>
              <a:t>Technica</a:t>
            </a:r>
            <a:r>
              <a:rPr lang="en-US" sz="1050" dirty="0">
                <a:latin typeface="Arial Narrow" panose="020B0606020202030204" pitchFamily="34" charset="0"/>
              </a:rPr>
              <a:t> Indonesia</a:t>
            </a:r>
          </a:p>
          <a:p>
            <a:pPr marL="119063" indent="-119063">
              <a:buAutoNum type="arabicPeriod"/>
            </a:pPr>
            <a:r>
              <a:rPr lang="id-ID" sz="1050" dirty="0">
                <a:latin typeface="Arial Narrow" panose="020B0606020202030204" pitchFamily="34" charset="0"/>
              </a:rPr>
              <a:t>PT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id-ID" sz="1050" dirty="0">
                <a:latin typeface="Arial Narrow" panose="020B0606020202030204" pitchFamily="34" charset="0"/>
              </a:rPr>
              <a:t>Toyota Motor Manufacturing</a:t>
            </a:r>
            <a:endParaRPr lang="en-US" sz="1050" dirty="0">
              <a:latin typeface="Arial Narrow" panose="020B0606020202030204" pitchFamily="34" charset="0"/>
            </a:endParaRPr>
          </a:p>
          <a:p>
            <a:pPr marL="119063" indent="-119063">
              <a:buAutoNum type="arabicPeriod"/>
            </a:pPr>
            <a:r>
              <a:rPr lang="id-ID" sz="1050" dirty="0">
                <a:latin typeface="Arial Narrow" panose="020B0606020202030204" pitchFamily="34" charset="0"/>
              </a:rPr>
              <a:t>PT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id-ID" sz="1050" dirty="0">
                <a:latin typeface="Arial Narrow" panose="020B0606020202030204" pitchFamily="34" charset="0"/>
              </a:rPr>
              <a:t>GS Battery</a:t>
            </a:r>
            <a:endParaRPr lang="en-US" sz="1050" dirty="0">
              <a:latin typeface="Arial Narrow" panose="020B0606020202030204" pitchFamily="34" charset="0"/>
            </a:endParaRPr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1137649" y="-27246"/>
            <a:ext cx="4460552" cy="693646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id-ID" sz="2395" b="1" kern="0" dirty="0">
                <a:latin typeface="Gotham"/>
              </a:rPr>
              <a:t>SMK Negeri </a:t>
            </a:r>
            <a:r>
              <a:rPr lang="en-US" sz="2395" b="1" kern="0" dirty="0">
                <a:latin typeface="Gotham"/>
              </a:rPr>
              <a:t>1 </a:t>
            </a:r>
            <a:r>
              <a:rPr lang="en-US" sz="2395" b="1" kern="0" dirty="0" err="1">
                <a:latin typeface="Gotham"/>
              </a:rPr>
              <a:t>Karawang</a:t>
            </a:r>
            <a:endParaRPr lang="id-ID" sz="2395" b="1" kern="0" dirty="0">
              <a:latin typeface="Gotham"/>
            </a:endParaRPr>
          </a:p>
          <a:p>
            <a:pPr marL="7701">
              <a:spcBef>
                <a:spcPts val="470"/>
              </a:spcBef>
            </a:pPr>
            <a:r>
              <a:rPr lang="en-US" sz="1304" kern="0" dirty="0" err="1">
                <a:latin typeface="Gotham-Medium"/>
                <a:cs typeface="Gotham-Medium"/>
              </a:rPr>
              <a:t>Kabupaten</a:t>
            </a:r>
            <a:r>
              <a:rPr lang="en-US" sz="1304" kern="0" dirty="0">
                <a:latin typeface="Gotham-Medium"/>
                <a:cs typeface="Gotham-Medium"/>
              </a:rPr>
              <a:t> </a:t>
            </a:r>
            <a:r>
              <a:rPr lang="en-US" sz="1304" kern="0" dirty="0" err="1">
                <a:latin typeface="Gotham-Medium"/>
                <a:cs typeface="Gotham-Medium"/>
              </a:rPr>
              <a:t>Karawang</a:t>
            </a:r>
            <a:r>
              <a:rPr lang="id-ID" sz="1304" kern="0" dirty="0">
                <a:latin typeface="Gotham-Medium"/>
                <a:cs typeface="Gotham-Medium"/>
              </a:rPr>
              <a:t>, </a:t>
            </a:r>
            <a:r>
              <a:rPr lang="en-US" sz="1304" kern="0" dirty="0" err="1">
                <a:latin typeface="Gotham-Medium"/>
                <a:cs typeface="Gotham-Medium"/>
              </a:rPr>
              <a:t>Jawa</a:t>
            </a:r>
            <a:r>
              <a:rPr lang="en-US" sz="1304" kern="0" dirty="0">
                <a:latin typeface="Gotham-Medium"/>
                <a:cs typeface="Gotham-Medium"/>
              </a:rPr>
              <a:t> Barat</a:t>
            </a:r>
            <a:endParaRPr lang="id-ID" sz="1304" kern="0" dirty="0">
              <a:latin typeface="Gotham-Medium"/>
              <a:cs typeface="Gotham-Medium"/>
            </a:endParaRPr>
          </a:p>
        </p:txBody>
      </p:sp>
    </p:spTree>
    <p:extLst>
      <p:ext uri="{BB962C8B-B14F-4D97-AF65-F5344CB8AC3E}">
        <p14:creationId xmlns:p14="http://schemas.microsoft.com/office/powerpoint/2010/main" val="403040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3">
            <a:extLst>
              <a:ext uri="{FF2B5EF4-FFF2-40B4-BE49-F238E27FC236}">
                <a16:creationId xmlns:a16="http://schemas.microsoft.com/office/drawing/2014/main" id="{25D01DBB-BEFD-4D2F-B3CD-28A0582E1AEB}"/>
              </a:ext>
            </a:extLst>
          </p:cNvPr>
          <p:cNvSpPr/>
          <p:nvPr/>
        </p:nvSpPr>
        <p:spPr>
          <a:xfrm>
            <a:off x="1921794" y="2275387"/>
            <a:ext cx="1346186" cy="3858193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ED4563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Kurikulum</a:t>
            </a:r>
            <a:r>
              <a:rPr lang="en-US" sz="1100" dirty="0"/>
              <a:t> 2013 </a:t>
            </a:r>
            <a:r>
              <a:rPr lang="en-US" sz="1100" dirty="0" err="1"/>
              <a:t>revisi</a:t>
            </a:r>
            <a:r>
              <a:rPr lang="en-US" sz="1100" dirty="0"/>
              <a:t> 2017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KTSP Kelas </a:t>
            </a:r>
            <a:r>
              <a:rPr lang="en-US" sz="1100" dirty="0" err="1"/>
              <a:t>Industri</a:t>
            </a:r>
            <a:r>
              <a:rPr lang="en-US" sz="1100" dirty="0"/>
              <a:t> </a:t>
            </a:r>
            <a:r>
              <a:rPr lang="en-US" sz="1100" dirty="0" err="1"/>
              <a:t>jurusan</a:t>
            </a:r>
            <a:r>
              <a:rPr lang="en-US" sz="1100" dirty="0"/>
              <a:t> Teknik </a:t>
            </a:r>
            <a:r>
              <a:rPr lang="en-US" sz="1100" dirty="0" err="1"/>
              <a:t>Permesinan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PT. FUJITEC INDONESIA 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Instalasi</a:t>
            </a:r>
            <a:r>
              <a:rPr lang="en-US" sz="1100" dirty="0"/>
              <a:t> Tenaga Listrik </a:t>
            </a:r>
            <a:r>
              <a:rPr lang="en-US" sz="1100" dirty="0" err="1"/>
              <a:t>dengan</a:t>
            </a:r>
            <a:r>
              <a:rPr lang="en-US" sz="1100" dirty="0"/>
              <a:t> PT Pandu 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Pengelasan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PT. KOMATSU INDONESIA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Bisnis</a:t>
            </a:r>
            <a:r>
              <a:rPr lang="en-US" sz="1100" dirty="0"/>
              <a:t> </a:t>
            </a:r>
            <a:r>
              <a:rPr lang="en-US" sz="1100" dirty="0" err="1"/>
              <a:t>Sepeda</a:t>
            </a:r>
            <a:r>
              <a:rPr lang="en-US" sz="1100" dirty="0"/>
              <a:t> Motor </a:t>
            </a:r>
            <a:r>
              <a:rPr lang="en-US" sz="1100" dirty="0" err="1"/>
              <a:t>dengan</a:t>
            </a:r>
            <a:r>
              <a:rPr lang="en-US" sz="1100" dirty="0"/>
              <a:t> PT Honda Motor Indonesia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Kendaraan</a:t>
            </a:r>
            <a:r>
              <a:rPr lang="en-US" sz="1100" dirty="0"/>
              <a:t> </a:t>
            </a:r>
            <a:r>
              <a:rPr lang="en-US" sz="1100" dirty="0" err="1"/>
              <a:t>Ringan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 TMMIN </a:t>
            </a:r>
          </a:p>
          <a:p>
            <a:endParaRPr lang="en-US" sz="1100" dirty="0"/>
          </a:p>
          <a:p>
            <a:pPr marL="171450" indent="-171450">
              <a:buFontTx/>
              <a:buChar char="-"/>
            </a:pPr>
            <a:endParaRPr sz="1100" dirty="0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BF2D862E-2493-4A1D-B044-80FD790B27E9}"/>
              </a:ext>
            </a:extLst>
          </p:cNvPr>
          <p:cNvSpPr/>
          <p:nvPr/>
        </p:nvSpPr>
        <p:spPr>
          <a:xfrm>
            <a:off x="523076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89C550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Banyaknya</a:t>
            </a:r>
            <a:r>
              <a:rPr lang="en-US" sz="1100" dirty="0"/>
              <a:t> DUDI 54.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Total DUDI </a:t>
            </a:r>
            <a:r>
              <a:rPr lang="en-US" sz="1100" dirty="0" err="1"/>
              <a:t>Sampai</a:t>
            </a:r>
            <a:r>
              <a:rPr lang="en-US" sz="1100" dirty="0"/>
              <a:t> </a:t>
            </a:r>
            <a:r>
              <a:rPr lang="en-US" sz="1100" dirty="0" err="1"/>
              <a:t>Sekarang</a:t>
            </a:r>
            <a:r>
              <a:rPr lang="en-US" sz="1100" dirty="0"/>
              <a:t> </a:t>
            </a:r>
            <a:r>
              <a:rPr lang="en-US" sz="1100" dirty="0" err="1"/>
              <a:t>Ini</a:t>
            </a:r>
            <a:r>
              <a:rPr lang="en-US" sz="1100" dirty="0"/>
              <a:t> 350 DUDI.</a:t>
            </a:r>
          </a:p>
          <a:p>
            <a:endParaRPr sz="1100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F9B3B2A-580D-487B-8468-6ACCA58D5B17}"/>
              </a:ext>
            </a:extLst>
          </p:cNvPr>
          <p:cNvSpPr/>
          <p:nvPr/>
        </p:nvSpPr>
        <p:spPr>
          <a:xfrm>
            <a:off x="521091" y="1727079"/>
            <a:ext cx="1346186" cy="2344658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285750" indent="-285750">
              <a:buFontTx/>
              <a:buChar char="-"/>
            </a:pP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Banyaknya</a:t>
            </a:r>
            <a:r>
              <a:rPr lang="en-US" sz="1100" dirty="0"/>
              <a:t> DUDI 296.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6D608E-27D3-4694-A864-2420A2163705}"/>
              </a:ext>
            </a:extLst>
          </p:cNvPr>
          <p:cNvSpPr txBox="1"/>
          <p:nvPr/>
        </p:nvSpPr>
        <p:spPr>
          <a:xfrm>
            <a:off x="1131076" y="1343264"/>
            <a:ext cx="686955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erjasama  DUDI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67ECD95E-6228-4B20-8347-8EB9C2FA93EB}"/>
              </a:ext>
            </a:extLst>
          </p:cNvPr>
          <p:cNvSpPr/>
          <p:nvPr/>
        </p:nvSpPr>
        <p:spPr>
          <a:xfrm>
            <a:off x="540140" y="1353525"/>
            <a:ext cx="548055" cy="317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11">
            <a:extLst>
              <a:ext uri="{FF2B5EF4-FFF2-40B4-BE49-F238E27FC236}">
                <a16:creationId xmlns:a16="http://schemas.microsoft.com/office/drawing/2014/main" id="{3B566C44-F8D4-4B49-B706-AC972A4BFC08}"/>
              </a:ext>
            </a:extLst>
          </p:cNvPr>
          <p:cNvSpPr/>
          <p:nvPr/>
        </p:nvSpPr>
        <p:spPr>
          <a:xfrm>
            <a:off x="1941272" y="1343725"/>
            <a:ext cx="359650" cy="343478"/>
          </a:xfrm>
          <a:custGeom>
            <a:avLst/>
            <a:gdLst/>
            <a:ahLst/>
            <a:cxnLst/>
            <a:rect l="l" t="t" r="r" b="b"/>
            <a:pathLst>
              <a:path w="593089" h="566419">
                <a:moveTo>
                  <a:pt x="10387" y="0"/>
                </a:moveTo>
                <a:lnTo>
                  <a:pt x="4752" y="2177"/>
                </a:lnTo>
                <a:lnTo>
                  <a:pt x="0" y="8193"/>
                </a:lnTo>
                <a:lnTo>
                  <a:pt x="0" y="461394"/>
                </a:lnTo>
                <a:lnTo>
                  <a:pt x="40187" y="479184"/>
                </a:lnTo>
                <a:lnTo>
                  <a:pt x="283855" y="563883"/>
                </a:lnTo>
                <a:lnTo>
                  <a:pt x="296424" y="565819"/>
                </a:lnTo>
                <a:lnTo>
                  <a:pt x="302943" y="565333"/>
                </a:lnTo>
                <a:lnTo>
                  <a:pt x="308985" y="563883"/>
                </a:lnTo>
                <a:lnTo>
                  <a:pt x="381364" y="538952"/>
                </a:lnTo>
                <a:lnTo>
                  <a:pt x="283865" y="538952"/>
                </a:lnTo>
                <a:lnTo>
                  <a:pt x="27329" y="450012"/>
                </a:lnTo>
                <a:lnTo>
                  <a:pt x="23538" y="446023"/>
                </a:lnTo>
                <a:lnTo>
                  <a:pt x="23730" y="386335"/>
                </a:lnTo>
                <a:lnTo>
                  <a:pt x="23839" y="329808"/>
                </a:lnTo>
                <a:lnTo>
                  <a:pt x="23884" y="27899"/>
                </a:lnTo>
                <a:lnTo>
                  <a:pt x="95828" y="27899"/>
                </a:lnTo>
                <a:lnTo>
                  <a:pt x="23503" y="2570"/>
                </a:lnTo>
                <a:lnTo>
                  <a:pt x="16712" y="516"/>
                </a:lnTo>
                <a:lnTo>
                  <a:pt x="10387" y="0"/>
                </a:lnTo>
                <a:close/>
              </a:path>
              <a:path w="593089" h="566419">
                <a:moveTo>
                  <a:pt x="95828" y="27899"/>
                </a:moveTo>
                <a:lnTo>
                  <a:pt x="23884" y="27899"/>
                </a:lnTo>
                <a:lnTo>
                  <a:pt x="108433" y="57328"/>
                </a:lnTo>
                <a:lnTo>
                  <a:pt x="160182" y="75442"/>
                </a:lnTo>
                <a:lnTo>
                  <a:pt x="218643" y="95855"/>
                </a:lnTo>
                <a:lnTo>
                  <a:pt x="281928" y="117739"/>
                </a:lnTo>
                <a:lnTo>
                  <a:pt x="284703" y="120818"/>
                </a:lnTo>
                <a:lnTo>
                  <a:pt x="284596" y="179150"/>
                </a:lnTo>
                <a:lnTo>
                  <a:pt x="284506" y="287828"/>
                </a:lnTo>
                <a:lnTo>
                  <a:pt x="284383" y="533475"/>
                </a:lnTo>
                <a:lnTo>
                  <a:pt x="284158" y="535025"/>
                </a:lnTo>
                <a:lnTo>
                  <a:pt x="283865" y="538952"/>
                </a:lnTo>
                <a:lnTo>
                  <a:pt x="381364" y="538952"/>
                </a:lnTo>
                <a:lnTo>
                  <a:pt x="382484" y="538564"/>
                </a:lnTo>
                <a:lnTo>
                  <a:pt x="309111" y="538564"/>
                </a:lnTo>
                <a:lnTo>
                  <a:pt x="308809" y="533298"/>
                </a:lnTo>
                <a:lnTo>
                  <a:pt x="308492" y="530323"/>
                </a:lnTo>
                <a:lnTo>
                  <a:pt x="308366" y="336895"/>
                </a:lnTo>
                <a:lnTo>
                  <a:pt x="308240" y="190178"/>
                </a:lnTo>
                <a:lnTo>
                  <a:pt x="308063" y="121394"/>
                </a:lnTo>
                <a:lnTo>
                  <a:pt x="311236" y="116713"/>
                </a:lnTo>
                <a:lnTo>
                  <a:pt x="320712" y="114137"/>
                </a:lnTo>
                <a:lnTo>
                  <a:pt x="329783" y="111452"/>
                </a:lnTo>
                <a:lnTo>
                  <a:pt x="338942" y="108441"/>
                </a:lnTo>
                <a:lnTo>
                  <a:pt x="358334" y="101834"/>
                </a:lnTo>
                <a:lnTo>
                  <a:pt x="382613" y="101834"/>
                </a:lnTo>
                <a:lnTo>
                  <a:pt x="382668" y="98955"/>
                </a:lnTo>
                <a:lnTo>
                  <a:pt x="384265" y="95855"/>
                </a:lnTo>
                <a:lnTo>
                  <a:pt x="291750" y="95855"/>
                </a:lnTo>
                <a:lnTo>
                  <a:pt x="232264" y="75398"/>
                </a:lnTo>
                <a:lnTo>
                  <a:pt x="180046" y="57295"/>
                </a:lnTo>
                <a:lnTo>
                  <a:pt x="127858" y="39104"/>
                </a:lnTo>
                <a:lnTo>
                  <a:pt x="95828" y="27899"/>
                </a:lnTo>
                <a:close/>
              </a:path>
              <a:path w="593089" h="566419">
                <a:moveTo>
                  <a:pt x="592861" y="29355"/>
                </a:moveTo>
                <a:lnTo>
                  <a:pt x="564495" y="29355"/>
                </a:lnTo>
                <a:lnTo>
                  <a:pt x="566370" y="29826"/>
                </a:lnTo>
                <a:lnTo>
                  <a:pt x="568966" y="29826"/>
                </a:lnTo>
                <a:lnTo>
                  <a:pt x="569012" y="329808"/>
                </a:lnTo>
                <a:lnTo>
                  <a:pt x="569103" y="386335"/>
                </a:lnTo>
                <a:lnTo>
                  <a:pt x="569249" y="445436"/>
                </a:lnTo>
                <a:lnTo>
                  <a:pt x="566234" y="449844"/>
                </a:lnTo>
                <a:lnTo>
                  <a:pt x="317006" y="536292"/>
                </a:lnTo>
                <a:lnTo>
                  <a:pt x="313686" y="537182"/>
                </a:lnTo>
                <a:lnTo>
                  <a:pt x="309111" y="538564"/>
                </a:lnTo>
                <a:lnTo>
                  <a:pt x="382484" y="538564"/>
                </a:lnTo>
                <a:lnTo>
                  <a:pt x="581238" y="469079"/>
                </a:lnTo>
                <a:lnTo>
                  <a:pt x="586882" y="464755"/>
                </a:lnTo>
                <a:lnTo>
                  <a:pt x="592861" y="461394"/>
                </a:lnTo>
                <a:lnTo>
                  <a:pt x="592861" y="29355"/>
                </a:lnTo>
                <a:close/>
              </a:path>
              <a:path w="593089" h="566419">
                <a:moveTo>
                  <a:pt x="382613" y="101834"/>
                </a:moveTo>
                <a:lnTo>
                  <a:pt x="358334" y="101834"/>
                </a:lnTo>
                <a:lnTo>
                  <a:pt x="358345" y="239442"/>
                </a:lnTo>
                <a:lnTo>
                  <a:pt x="357172" y="243872"/>
                </a:lnTo>
                <a:lnTo>
                  <a:pt x="362009" y="250772"/>
                </a:lnTo>
                <a:lnTo>
                  <a:pt x="366857" y="254112"/>
                </a:lnTo>
                <a:lnTo>
                  <a:pt x="370993" y="257945"/>
                </a:lnTo>
                <a:lnTo>
                  <a:pt x="374742" y="253358"/>
                </a:lnTo>
                <a:lnTo>
                  <a:pt x="381265" y="249023"/>
                </a:lnTo>
                <a:lnTo>
                  <a:pt x="381731" y="243872"/>
                </a:lnTo>
                <a:lnTo>
                  <a:pt x="382401" y="232668"/>
                </a:lnTo>
                <a:lnTo>
                  <a:pt x="382522" y="221159"/>
                </a:lnTo>
                <a:lnTo>
                  <a:pt x="382375" y="209624"/>
                </a:lnTo>
                <a:lnTo>
                  <a:pt x="382249" y="190178"/>
                </a:lnTo>
                <a:lnTo>
                  <a:pt x="382355" y="120818"/>
                </a:lnTo>
                <a:lnTo>
                  <a:pt x="382613" y="101834"/>
                </a:lnTo>
                <a:close/>
              </a:path>
              <a:path w="593089" h="566419">
                <a:moveTo>
                  <a:pt x="582479" y="34"/>
                </a:moveTo>
                <a:lnTo>
                  <a:pt x="576163" y="518"/>
                </a:lnTo>
                <a:lnTo>
                  <a:pt x="569303" y="2581"/>
                </a:lnTo>
                <a:lnTo>
                  <a:pt x="517098" y="20866"/>
                </a:lnTo>
                <a:lnTo>
                  <a:pt x="464869" y="39126"/>
                </a:lnTo>
                <a:lnTo>
                  <a:pt x="412613" y="57328"/>
                </a:lnTo>
                <a:lnTo>
                  <a:pt x="301090" y="95813"/>
                </a:lnTo>
                <a:lnTo>
                  <a:pt x="291750" y="95855"/>
                </a:lnTo>
                <a:lnTo>
                  <a:pt x="384265" y="95855"/>
                </a:lnTo>
                <a:lnTo>
                  <a:pt x="432819" y="75398"/>
                </a:lnTo>
                <a:lnTo>
                  <a:pt x="484297" y="57295"/>
                </a:lnTo>
                <a:lnTo>
                  <a:pt x="536472" y="39104"/>
                </a:lnTo>
                <a:lnTo>
                  <a:pt x="564495" y="29355"/>
                </a:lnTo>
                <a:lnTo>
                  <a:pt x="592861" y="29355"/>
                </a:lnTo>
                <a:lnTo>
                  <a:pt x="592861" y="8193"/>
                </a:lnTo>
                <a:lnTo>
                  <a:pt x="588104" y="2223"/>
                </a:lnTo>
                <a:lnTo>
                  <a:pt x="582479" y="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C8CA5130-EC8C-429F-BB1B-93B433619A96}"/>
              </a:ext>
            </a:extLst>
          </p:cNvPr>
          <p:cNvSpPr/>
          <p:nvPr/>
        </p:nvSpPr>
        <p:spPr>
          <a:xfrm>
            <a:off x="1977779" y="1425832"/>
            <a:ext cx="113596" cy="172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87C4E9C6-7D98-48BD-9B3B-760763C579C7}"/>
              </a:ext>
            </a:extLst>
          </p:cNvPr>
          <p:cNvSpPr/>
          <p:nvPr/>
        </p:nvSpPr>
        <p:spPr>
          <a:xfrm>
            <a:off x="1908840" y="1727080"/>
            <a:ext cx="1368487" cy="870180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r>
              <a:rPr lang="en-US" sz="1100" dirty="0"/>
              <a:t>- </a:t>
            </a:r>
            <a:r>
              <a:rPr lang="en-US" sz="1100" dirty="0" err="1"/>
              <a:t>Kurikulum</a:t>
            </a:r>
            <a:r>
              <a:rPr lang="en-US" sz="1100" dirty="0"/>
              <a:t> 2013</a:t>
            </a:r>
            <a:endParaRPr sz="1100" dirty="0"/>
          </a:p>
        </p:txBody>
      </p:sp>
      <p:sp>
        <p:nvSpPr>
          <p:cNvPr id="10" name="object 17">
            <a:extLst>
              <a:ext uri="{FF2B5EF4-FFF2-40B4-BE49-F238E27FC236}">
                <a16:creationId xmlns:a16="http://schemas.microsoft.com/office/drawing/2014/main" id="{EB76DE91-C831-49B9-915D-2CAB15F6799A}"/>
              </a:ext>
            </a:extLst>
          </p:cNvPr>
          <p:cNvSpPr txBox="1"/>
          <p:nvPr/>
        </p:nvSpPr>
        <p:spPr>
          <a:xfrm>
            <a:off x="2364707" y="1336915"/>
            <a:ext cx="670397" cy="1621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1001" b="1" spc="-21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uri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ulum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B054C518-CD60-4C22-B052-C71BD308C124}"/>
              </a:ext>
            </a:extLst>
          </p:cNvPr>
          <p:cNvSpPr/>
          <p:nvPr/>
        </p:nvSpPr>
        <p:spPr>
          <a:xfrm>
            <a:off x="3320505" y="2597260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C90D2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285750" indent="-285750">
              <a:buFontTx/>
              <a:buChar char="-"/>
            </a:pPr>
            <a:endParaRPr lang="en-US" sz="1100" dirty="0"/>
          </a:p>
          <a:p>
            <a:pPr marL="285750" indent="-285750">
              <a:buFontTx/>
              <a:buChar char="-"/>
            </a:pP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Pembelajaran</a:t>
            </a:r>
            <a:r>
              <a:rPr lang="en-US" sz="1100" dirty="0"/>
              <a:t> </a:t>
            </a:r>
            <a:r>
              <a:rPr lang="en-US" sz="1100" dirty="0" err="1"/>
              <a:t>Berbasis</a:t>
            </a:r>
            <a:r>
              <a:rPr lang="en-US" sz="1100" dirty="0"/>
              <a:t> Teaching Factory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Peminatan</a:t>
            </a:r>
            <a:r>
              <a:rPr lang="en-US" sz="1100" dirty="0"/>
              <a:t> 4 Bahasa </a:t>
            </a:r>
            <a:r>
              <a:rPr lang="en-US" sz="1100" dirty="0" err="1"/>
              <a:t>Asing</a:t>
            </a:r>
            <a:r>
              <a:rPr lang="en-US" sz="1100" dirty="0"/>
              <a:t> ( Bahasa </a:t>
            </a:r>
            <a:r>
              <a:rPr lang="en-US" sz="1100" dirty="0" err="1"/>
              <a:t>Jepang</a:t>
            </a:r>
            <a:r>
              <a:rPr lang="en-US" sz="1100" dirty="0"/>
              <a:t>, Mandarin, Arab,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Jerman</a:t>
            </a:r>
            <a:r>
              <a:rPr lang="en-US" sz="1100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sz="1100" dirty="0"/>
              <a:t>Program </a:t>
            </a:r>
            <a:r>
              <a:rPr lang="en-US" sz="1100" dirty="0" err="1"/>
              <a:t>Peningkatan</a:t>
            </a:r>
            <a:r>
              <a:rPr lang="en-US" sz="1100" dirty="0"/>
              <a:t> </a:t>
            </a:r>
            <a:r>
              <a:rPr lang="en-US" sz="1100" dirty="0" err="1"/>
              <a:t>Mutu</a:t>
            </a:r>
            <a:r>
              <a:rPr lang="en-US" sz="1100" dirty="0"/>
              <a:t> UN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Aplikasi</a:t>
            </a:r>
            <a:r>
              <a:rPr lang="en-US" sz="1100" dirty="0"/>
              <a:t> Kejar.id</a:t>
            </a:r>
            <a:endParaRPr sz="1100" dirty="0"/>
          </a:p>
        </p:txBody>
      </p:sp>
      <p:sp>
        <p:nvSpPr>
          <p:cNvPr id="12" name="object 19">
            <a:extLst>
              <a:ext uri="{FF2B5EF4-FFF2-40B4-BE49-F238E27FC236}">
                <a16:creationId xmlns:a16="http://schemas.microsoft.com/office/drawing/2014/main" id="{B90800E0-380A-42D5-88FA-37A8DE7BB06A}"/>
              </a:ext>
            </a:extLst>
          </p:cNvPr>
          <p:cNvSpPr/>
          <p:nvPr/>
        </p:nvSpPr>
        <p:spPr>
          <a:xfrm>
            <a:off x="3318523" y="1727079"/>
            <a:ext cx="1350152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i="1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Inovasi</a:t>
            </a:r>
            <a:r>
              <a:rPr lang="en-US" sz="1100" dirty="0"/>
              <a:t> </a:t>
            </a:r>
            <a:r>
              <a:rPr lang="en-US" sz="1100" dirty="0" err="1"/>
              <a:t>Pembelajaran</a:t>
            </a:r>
            <a:r>
              <a:rPr lang="en-US" sz="1100" dirty="0"/>
              <a:t> </a:t>
            </a:r>
            <a:r>
              <a:rPr lang="en-US" sz="1100" dirty="0" err="1"/>
              <a:t>Pendekatan</a:t>
            </a:r>
            <a:r>
              <a:rPr lang="en-US" sz="1100" dirty="0"/>
              <a:t> </a:t>
            </a:r>
            <a:r>
              <a:rPr lang="en-US" sz="1100" dirty="0" err="1"/>
              <a:t>Saintifik</a:t>
            </a:r>
            <a:endParaRPr lang="en-US" sz="1100" dirty="0"/>
          </a:p>
          <a:p>
            <a:pPr marL="285750" indent="-285750">
              <a:buFontTx/>
              <a:buChar char="-"/>
            </a:pPr>
            <a:endParaRPr lang="en-US" sz="1100" i="1" dirty="0"/>
          </a:p>
        </p:txBody>
      </p:sp>
      <p:sp>
        <p:nvSpPr>
          <p:cNvPr id="14" name="object 22">
            <a:extLst>
              <a:ext uri="{FF2B5EF4-FFF2-40B4-BE49-F238E27FC236}">
                <a16:creationId xmlns:a16="http://schemas.microsoft.com/office/drawing/2014/main" id="{D6A13B59-5721-47B4-B057-909DB4198C7A}"/>
              </a:ext>
            </a:extLst>
          </p:cNvPr>
          <p:cNvSpPr txBox="1"/>
          <p:nvPr/>
        </p:nvSpPr>
        <p:spPr>
          <a:xfrm>
            <a:off x="3763420" y="1336915"/>
            <a:ext cx="89720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9" dirty="0">
                <a:latin typeface="Gotham"/>
                <a:cs typeface="Gotham"/>
              </a:rPr>
              <a:t>Inovasi  </a:t>
            </a:r>
            <a:r>
              <a:rPr sz="1001" b="1" spc="-6" dirty="0">
                <a:latin typeface="Gotham"/>
                <a:cs typeface="Gotham"/>
              </a:rPr>
              <a:t>P</a:t>
            </a:r>
            <a:r>
              <a:rPr sz="1001" b="1" dirty="0">
                <a:latin typeface="Gotham"/>
                <a:cs typeface="Gotham"/>
              </a:rPr>
              <a:t>embelaja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id="{AF20D73C-CBEE-44C9-A973-502C9690CDEE}"/>
              </a:ext>
            </a:extLst>
          </p:cNvPr>
          <p:cNvSpPr/>
          <p:nvPr/>
        </p:nvSpPr>
        <p:spPr>
          <a:xfrm>
            <a:off x="3314895" y="1415022"/>
            <a:ext cx="40047" cy="20793"/>
          </a:xfrm>
          <a:custGeom>
            <a:avLst/>
            <a:gdLst/>
            <a:ahLst/>
            <a:cxnLst/>
            <a:rect l="l" t="t" r="r" b="b"/>
            <a:pathLst>
              <a:path w="66039" h="34289">
                <a:moveTo>
                  <a:pt x="0" y="104"/>
                </a:moveTo>
                <a:lnTo>
                  <a:pt x="0" y="34135"/>
                </a:lnTo>
                <a:lnTo>
                  <a:pt x="39051" y="33384"/>
                </a:lnTo>
                <a:lnTo>
                  <a:pt x="52253" y="33384"/>
                </a:lnTo>
                <a:lnTo>
                  <a:pt x="59703" y="31787"/>
                </a:lnTo>
                <a:lnTo>
                  <a:pt x="62312" y="27463"/>
                </a:lnTo>
                <a:lnTo>
                  <a:pt x="62243" y="21794"/>
                </a:lnTo>
                <a:lnTo>
                  <a:pt x="61841" y="16125"/>
                </a:lnTo>
                <a:lnTo>
                  <a:pt x="62134" y="9308"/>
                </a:lnTo>
                <a:lnTo>
                  <a:pt x="65218" y="547"/>
                </a:lnTo>
                <a:lnTo>
                  <a:pt x="39098" y="547"/>
                </a:lnTo>
                <a:lnTo>
                  <a:pt x="0" y="104"/>
                </a:lnTo>
                <a:close/>
              </a:path>
              <a:path w="66039" h="34289">
                <a:moveTo>
                  <a:pt x="52253" y="33384"/>
                </a:moveTo>
                <a:lnTo>
                  <a:pt x="39051" y="33384"/>
                </a:lnTo>
                <a:lnTo>
                  <a:pt x="52071" y="33423"/>
                </a:lnTo>
                <a:lnTo>
                  <a:pt x="52253" y="33384"/>
                </a:lnTo>
                <a:close/>
              </a:path>
              <a:path w="66039" h="34289">
                <a:moveTo>
                  <a:pt x="65411" y="0"/>
                </a:moveTo>
                <a:lnTo>
                  <a:pt x="52124" y="366"/>
                </a:lnTo>
                <a:lnTo>
                  <a:pt x="39098" y="547"/>
                </a:lnTo>
                <a:lnTo>
                  <a:pt x="65218" y="547"/>
                </a:lnTo>
                <a:lnTo>
                  <a:pt x="654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0328D21E-7F6B-4809-88C8-265E8F196140}"/>
              </a:ext>
            </a:extLst>
          </p:cNvPr>
          <p:cNvSpPr/>
          <p:nvPr/>
        </p:nvSpPr>
        <p:spPr>
          <a:xfrm>
            <a:off x="3688712" y="1414749"/>
            <a:ext cx="39276" cy="21179"/>
          </a:xfrm>
          <a:custGeom>
            <a:avLst/>
            <a:gdLst/>
            <a:ahLst/>
            <a:cxnLst/>
            <a:rect l="l" t="t" r="r" b="b"/>
            <a:pathLst>
              <a:path w="64770" h="34925">
                <a:moveTo>
                  <a:pt x="64155" y="33725"/>
                </a:moveTo>
                <a:lnTo>
                  <a:pt x="26268" y="33725"/>
                </a:lnTo>
                <a:lnTo>
                  <a:pt x="38894" y="33902"/>
                </a:lnTo>
                <a:lnTo>
                  <a:pt x="64155" y="34585"/>
                </a:lnTo>
                <a:lnTo>
                  <a:pt x="64155" y="33725"/>
                </a:lnTo>
                <a:close/>
              </a:path>
              <a:path w="64770" h="34925">
                <a:moveTo>
                  <a:pt x="0" y="0"/>
                </a:moveTo>
                <a:lnTo>
                  <a:pt x="1947" y="8596"/>
                </a:lnTo>
                <a:lnTo>
                  <a:pt x="2251" y="16585"/>
                </a:lnTo>
                <a:lnTo>
                  <a:pt x="2033" y="22731"/>
                </a:lnTo>
                <a:lnTo>
                  <a:pt x="2393" y="28503"/>
                </a:lnTo>
                <a:lnTo>
                  <a:pt x="5536" y="32666"/>
                </a:lnTo>
                <a:lnTo>
                  <a:pt x="13664" y="33988"/>
                </a:lnTo>
                <a:lnTo>
                  <a:pt x="26268" y="33725"/>
                </a:lnTo>
                <a:lnTo>
                  <a:pt x="64155" y="33725"/>
                </a:lnTo>
                <a:lnTo>
                  <a:pt x="64155" y="1077"/>
                </a:lnTo>
                <a:lnTo>
                  <a:pt x="26225" y="1077"/>
                </a:lnTo>
                <a:lnTo>
                  <a:pt x="13612" y="712"/>
                </a:lnTo>
                <a:lnTo>
                  <a:pt x="0" y="0"/>
                </a:lnTo>
                <a:close/>
              </a:path>
              <a:path w="64770" h="34925">
                <a:moveTo>
                  <a:pt x="64155" y="554"/>
                </a:moveTo>
                <a:lnTo>
                  <a:pt x="38863" y="1014"/>
                </a:lnTo>
                <a:lnTo>
                  <a:pt x="26225" y="1077"/>
                </a:lnTo>
                <a:lnTo>
                  <a:pt x="64155" y="1077"/>
                </a:lnTo>
                <a:lnTo>
                  <a:pt x="64155" y="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26">
            <a:extLst>
              <a:ext uri="{FF2B5EF4-FFF2-40B4-BE49-F238E27FC236}">
                <a16:creationId xmlns:a16="http://schemas.microsoft.com/office/drawing/2014/main" id="{73293007-0588-4DA1-8DB1-9F32A8DEF7C7}"/>
              </a:ext>
            </a:extLst>
          </p:cNvPr>
          <p:cNvSpPr/>
          <p:nvPr/>
        </p:nvSpPr>
        <p:spPr>
          <a:xfrm>
            <a:off x="3474353" y="1666263"/>
            <a:ext cx="37736" cy="44749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31" y="13194"/>
                </a:lnTo>
                <a:lnTo>
                  <a:pt x="58331" y="3909"/>
                </a:lnTo>
                <a:lnTo>
                  <a:pt x="49078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8" name="object 27">
            <a:extLst>
              <a:ext uri="{FF2B5EF4-FFF2-40B4-BE49-F238E27FC236}">
                <a16:creationId xmlns:a16="http://schemas.microsoft.com/office/drawing/2014/main" id="{51F07508-FD67-4BAD-9AC4-0C3DC7089E1D}"/>
              </a:ext>
            </a:extLst>
          </p:cNvPr>
          <p:cNvSpPr/>
          <p:nvPr/>
        </p:nvSpPr>
        <p:spPr>
          <a:xfrm>
            <a:off x="3530637" y="1666263"/>
            <a:ext cx="37736" cy="44749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25" y="13194"/>
                </a:lnTo>
                <a:lnTo>
                  <a:pt x="58324" y="3909"/>
                </a:lnTo>
                <a:lnTo>
                  <a:pt x="49072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9" name="object 28">
            <a:extLst>
              <a:ext uri="{FF2B5EF4-FFF2-40B4-BE49-F238E27FC236}">
                <a16:creationId xmlns:a16="http://schemas.microsoft.com/office/drawing/2014/main" id="{65D3805C-5DE0-4B8B-9E33-84FDFA50678A}"/>
              </a:ext>
            </a:extLst>
          </p:cNvPr>
          <p:cNvSpPr/>
          <p:nvPr/>
        </p:nvSpPr>
        <p:spPr>
          <a:xfrm>
            <a:off x="3408568" y="1311450"/>
            <a:ext cx="225648" cy="299195"/>
          </a:xfrm>
          <a:custGeom>
            <a:avLst/>
            <a:gdLst/>
            <a:ahLst/>
            <a:cxnLst/>
            <a:rect l="l" t="t" r="r" b="b"/>
            <a:pathLst>
              <a:path w="372110" h="493394">
                <a:moveTo>
                  <a:pt x="277160" y="491618"/>
                </a:moveTo>
                <a:lnTo>
                  <a:pt x="224453" y="491618"/>
                </a:lnTo>
                <a:lnTo>
                  <a:pt x="243778" y="491674"/>
                </a:lnTo>
                <a:lnTo>
                  <a:pt x="263086" y="492187"/>
                </a:lnTo>
                <a:lnTo>
                  <a:pt x="276488" y="492763"/>
                </a:lnTo>
                <a:lnTo>
                  <a:pt x="277160" y="491618"/>
                </a:lnTo>
                <a:close/>
              </a:path>
              <a:path w="372110" h="493394">
                <a:moveTo>
                  <a:pt x="170123" y="0"/>
                </a:moveTo>
                <a:lnTo>
                  <a:pt x="127489" y="8908"/>
                </a:lnTo>
                <a:lnTo>
                  <a:pt x="87569" y="27781"/>
                </a:lnTo>
                <a:lnTo>
                  <a:pt x="52328" y="56441"/>
                </a:lnTo>
                <a:lnTo>
                  <a:pt x="22912" y="96071"/>
                </a:lnTo>
                <a:lnTo>
                  <a:pt x="5469" y="140125"/>
                </a:lnTo>
                <a:lnTo>
                  <a:pt x="0" y="186676"/>
                </a:lnTo>
                <a:lnTo>
                  <a:pt x="6506" y="233793"/>
                </a:lnTo>
                <a:lnTo>
                  <a:pt x="24988" y="279549"/>
                </a:lnTo>
                <a:lnTo>
                  <a:pt x="55448" y="322015"/>
                </a:lnTo>
                <a:lnTo>
                  <a:pt x="66862" y="336512"/>
                </a:lnTo>
                <a:lnTo>
                  <a:pt x="75811" y="352031"/>
                </a:lnTo>
                <a:lnTo>
                  <a:pt x="89834" y="405718"/>
                </a:lnTo>
                <a:lnTo>
                  <a:pt x="92588" y="443918"/>
                </a:lnTo>
                <a:lnTo>
                  <a:pt x="92902" y="464680"/>
                </a:lnTo>
                <a:lnTo>
                  <a:pt x="93341" y="480401"/>
                </a:lnTo>
                <a:lnTo>
                  <a:pt x="96408" y="488474"/>
                </a:lnTo>
                <a:lnTo>
                  <a:pt x="104709" y="491448"/>
                </a:lnTo>
                <a:lnTo>
                  <a:pt x="120849" y="491873"/>
                </a:lnTo>
                <a:lnTo>
                  <a:pt x="185790" y="491873"/>
                </a:lnTo>
                <a:lnTo>
                  <a:pt x="277160" y="491618"/>
                </a:lnTo>
                <a:lnTo>
                  <a:pt x="279263" y="488030"/>
                </a:lnTo>
                <a:lnTo>
                  <a:pt x="279173" y="480401"/>
                </a:lnTo>
                <a:lnTo>
                  <a:pt x="279180" y="460188"/>
                </a:lnTo>
                <a:lnTo>
                  <a:pt x="127498" y="460188"/>
                </a:lnTo>
                <a:lnTo>
                  <a:pt x="123195" y="456838"/>
                </a:lnTo>
                <a:lnTo>
                  <a:pt x="123454" y="447697"/>
                </a:lnTo>
                <a:lnTo>
                  <a:pt x="123408" y="423804"/>
                </a:lnTo>
                <a:lnTo>
                  <a:pt x="118696" y="383239"/>
                </a:lnTo>
                <a:lnTo>
                  <a:pt x="108105" y="346020"/>
                </a:lnTo>
                <a:lnTo>
                  <a:pt x="78809" y="300602"/>
                </a:lnTo>
                <a:lnTo>
                  <a:pt x="52335" y="263890"/>
                </a:lnTo>
                <a:lnTo>
                  <a:pt x="36565" y="224384"/>
                </a:lnTo>
                <a:lnTo>
                  <a:pt x="31516" y="183832"/>
                </a:lnTo>
                <a:lnTo>
                  <a:pt x="37201" y="143982"/>
                </a:lnTo>
                <a:lnTo>
                  <a:pt x="53638" y="106583"/>
                </a:lnTo>
                <a:lnTo>
                  <a:pt x="80840" y="73383"/>
                </a:lnTo>
                <a:lnTo>
                  <a:pt x="115347" y="48045"/>
                </a:lnTo>
                <a:lnTo>
                  <a:pt x="152686" y="33822"/>
                </a:lnTo>
                <a:lnTo>
                  <a:pt x="192435" y="30903"/>
                </a:lnTo>
                <a:lnTo>
                  <a:pt x="287700" y="30903"/>
                </a:lnTo>
                <a:lnTo>
                  <a:pt x="255657" y="12779"/>
                </a:lnTo>
                <a:lnTo>
                  <a:pt x="213501" y="1231"/>
                </a:lnTo>
                <a:lnTo>
                  <a:pt x="170123" y="0"/>
                </a:lnTo>
                <a:close/>
              </a:path>
              <a:path w="372110" h="493394">
                <a:moveTo>
                  <a:pt x="162510" y="458997"/>
                </a:moveTo>
                <a:lnTo>
                  <a:pt x="150915" y="459032"/>
                </a:lnTo>
                <a:lnTo>
                  <a:pt x="139341" y="459466"/>
                </a:lnTo>
                <a:lnTo>
                  <a:pt x="127498" y="460188"/>
                </a:lnTo>
                <a:lnTo>
                  <a:pt x="279180" y="460188"/>
                </a:lnTo>
                <a:lnTo>
                  <a:pt x="279185" y="459665"/>
                </a:lnTo>
                <a:lnTo>
                  <a:pt x="243966" y="459665"/>
                </a:lnTo>
                <a:lnTo>
                  <a:pt x="235212" y="459382"/>
                </a:lnTo>
                <a:lnTo>
                  <a:pt x="227636" y="459236"/>
                </a:lnTo>
                <a:lnTo>
                  <a:pt x="185727" y="459236"/>
                </a:lnTo>
                <a:lnTo>
                  <a:pt x="162510" y="458997"/>
                </a:lnTo>
                <a:close/>
              </a:path>
              <a:path w="372110" h="493394">
                <a:moveTo>
                  <a:pt x="287700" y="30903"/>
                </a:moveTo>
                <a:lnTo>
                  <a:pt x="192435" y="30903"/>
                </a:lnTo>
                <a:lnTo>
                  <a:pt x="234176" y="39479"/>
                </a:lnTo>
                <a:lnTo>
                  <a:pt x="273197" y="58286"/>
                </a:lnTo>
                <a:lnTo>
                  <a:pt x="303488" y="85150"/>
                </a:lnTo>
                <a:lnTo>
                  <a:pt x="325006" y="119675"/>
                </a:lnTo>
                <a:lnTo>
                  <a:pt x="337712" y="161464"/>
                </a:lnTo>
                <a:lnTo>
                  <a:pt x="339970" y="199267"/>
                </a:lnTo>
                <a:lnTo>
                  <a:pt x="333071" y="234403"/>
                </a:lnTo>
                <a:lnTo>
                  <a:pt x="318016" y="266883"/>
                </a:lnTo>
                <a:lnTo>
                  <a:pt x="277701" y="321168"/>
                </a:lnTo>
                <a:lnTo>
                  <a:pt x="264812" y="347395"/>
                </a:lnTo>
                <a:lnTo>
                  <a:pt x="251180" y="404567"/>
                </a:lnTo>
                <a:lnTo>
                  <a:pt x="248313" y="443918"/>
                </a:lnTo>
                <a:lnTo>
                  <a:pt x="248238" y="457759"/>
                </a:lnTo>
                <a:lnTo>
                  <a:pt x="243966" y="459665"/>
                </a:lnTo>
                <a:lnTo>
                  <a:pt x="279185" y="459665"/>
                </a:lnTo>
                <a:lnTo>
                  <a:pt x="279707" y="443918"/>
                </a:lnTo>
                <a:lnTo>
                  <a:pt x="280670" y="428098"/>
                </a:lnTo>
                <a:lnTo>
                  <a:pt x="285906" y="385850"/>
                </a:lnTo>
                <a:lnTo>
                  <a:pt x="304365" y="337083"/>
                </a:lnTo>
                <a:lnTo>
                  <a:pt x="328999" y="307533"/>
                </a:lnTo>
                <a:lnTo>
                  <a:pt x="335542" y="298466"/>
                </a:lnTo>
                <a:lnTo>
                  <a:pt x="341460" y="288911"/>
                </a:lnTo>
                <a:lnTo>
                  <a:pt x="347052" y="279147"/>
                </a:lnTo>
                <a:lnTo>
                  <a:pt x="364878" y="236138"/>
                </a:lnTo>
                <a:lnTo>
                  <a:pt x="371552" y="191592"/>
                </a:lnTo>
                <a:lnTo>
                  <a:pt x="367470" y="147347"/>
                </a:lnTo>
                <a:lnTo>
                  <a:pt x="353025" y="105244"/>
                </a:lnTo>
                <a:lnTo>
                  <a:pt x="328611" y="67122"/>
                </a:lnTo>
                <a:lnTo>
                  <a:pt x="294624" y="34819"/>
                </a:lnTo>
                <a:lnTo>
                  <a:pt x="287700" y="30903"/>
                </a:lnTo>
                <a:close/>
              </a:path>
              <a:path w="372110" h="493394">
                <a:moveTo>
                  <a:pt x="210470" y="459116"/>
                </a:moveTo>
                <a:lnTo>
                  <a:pt x="185727" y="459236"/>
                </a:lnTo>
                <a:lnTo>
                  <a:pt x="227636" y="459236"/>
                </a:lnTo>
                <a:lnTo>
                  <a:pt x="222842" y="459143"/>
                </a:lnTo>
                <a:lnTo>
                  <a:pt x="210470" y="459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9">
            <a:extLst>
              <a:ext uri="{FF2B5EF4-FFF2-40B4-BE49-F238E27FC236}">
                <a16:creationId xmlns:a16="http://schemas.microsoft.com/office/drawing/2014/main" id="{A9595B2E-27C7-4C0A-B2C3-26FAFEBC48A2}"/>
              </a:ext>
            </a:extLst>
          </p:cNvPr>
          <p:cNvSpPr/>
          <p:nvPr/>
        </p:nvSpPr>
        <p:spPr>
          <a:xfrm>
            <a:off x="3462865" y="1627523"/>
            <a:ext cx="117060" cy="35921"/>
          </a:xfrm>
          <a:custGeom>
            <a:avLst/>
            <a:gdLst/>
            <a:ahLst/>
            <a:cxnLst/>
            <a:rect l="l" t="t" r="r" b="b"/>
            <a:pathLst>
              <a:path w="193039" h="33655">
                <a:moveTo>
                  <a:pt x="192139" y="32730"/>
                </a:moveTo>
                <a:lnTo>
                  <a:pt x="137213" y="32730"/>
                </a:lnTo>
                <a:lnTo>
                  <a:pt x="157687" y="32774"/>
                </a:lnTo>
                <a:lnTo>
                  <a:pt x="178151" y="33161"/>
                </a:lnTo>
                <a:lnTo>
                  <a:pt x="192454" y="33590"/>
                </a:lnTo>
                <a:lnTo>
                  <a:pt x="192139" y="32730"/>
                </a:lnTo>
                <a:close/>
              </a:path>
              <a:path w="193039" h="33655">
                <a:moveTo>
                  <a:pt x="219" y="0"/>
                </a:moveTo>
                <a:lnTo>
                  <a:pt x="3507" y="9088"/>
                </a:lnTo>
                <a:lnTo>
                  <a:pt x="3568" y="24250"/>
                </a:lnTo>
                <a:lnTo>
                  <a:pt x="0" y="33580"/>
                </a:lnTo>
                <a:lnTo>
                  <a:pt x="14366" y="33150"/>
                </a:lnTo>
                <a:lnTo>
                  <a:pt x="34826" y="32774"/>
                </a:lnTo>
                <a:lnTo>
                  <a:pt x="136730" y="32733"/>
                </a:lnTo>
                <a:lnTo>
                  <a:pt x="192139" y="32730"/>
                </a:lnTo>
                <a:lnTo>
                  <a:pt x="189030" y="24250"/>
                </a:lnTo>
                <a:lnTo>
                  <a:pt x="189043" y="9088"/>
                </a:lnTo>
                <a:lnTo>
                  <a:pt x="192261" y="578"/>
                </a:lnTo>
                <a:lnTo>
                  <a:pt x="96319" y="578"/>
                </a:lnTo>
                <a:lnTo>
                  <a:pt x="219" y="0"/>
                </a:lnTo>
                <a:close/>
              </a:path>
              <a:path w="193039" h="33655">
                <a:moveTo>
                  <a:pt x="136730" y="32733"/>
                </a:moveTo>
                <a:lnTo>
                  <a:pt x="55300" y="32733"/>
                </a:lnTo>
                <a:lnTo>
                  <a:pt x="96258" y="32920"/>
                </a:lnTo>
                <a:lnTo>
                  <a:pt x="136730" y="32733"/>
                </a:lnTo>
                <a:close/>
              </a:path>
              <a:path w="193039" h="33655">
                <a:moveTo>
                  <a:pt x="192475" y="10"/>
                </a:moveTo>
                <a:lnTo>
                  <a:pt x="96319" y="578"/>
                </a:lnTo>
                <a:lnTo>
                  <a:pt x="192261" y="578"/>
                </a:lnTo>
                <a:lnTo>
                  <a:pt x="192475" y="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30">
            <a:extLst>
              <a:ext uri="{FF2B5EF4-FFF2-40B4-BE49-F238E27FC236}">
                <a16:creationId xmlns:a16="http://schemas.microsoft.com/office/drawing/2014/main" id="{CCB51A0A-7F5F-41B0-8390-E3CCED49674B}"/>
              </a:ext>
            </a:extLst>
          </p:cNvPr>
          <p:cNvSpPr/>
          <p:nvPr/>
        </p:nvSpPr>
        <p:spPr>
          <a:xfrm>
            <a:off x="3368933" y="1538805"/>
            <a:ext cx="38892" cy="38121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41192" y="0"/>
                </a:moveTo>
                <a:lnTo>
                  <a:pt x="38093" y="6010"/>
                </a:lnTo>
                <a:lnTo>
                  <a:pt x="35119" y="8963"/>
                </a:lnTo>
                <a:lnTo>
                  <a:pt x="27503" y="16631"/>
                </a:lnTo>
                <a:lnTo>
                  <a:pt x="19962" y="24377"/>
                </a:lnTo>
                <a:lnTo>
                  <a:pt x="2513" y="42490"/>
                </a:lnTo>
                <a:lnTo>
                  <a:pt x="0" y="44417"/>
                </a:lnTo>
                <a:lnTo>
                  <a:pt x="2544" y="49035"/>
                </a:lnTo>
                <a:lnTo>
                  <a:pt x="9607" y="58640"/>
                </a:lnTo>
                <a:lnTo>
                  <a:pt x="17240" y="62731"/>
                </a:lnTo>
                <a:lnTo>
                  <a:pt x="25603" y="61277"/>
                </a:lnTo>
                <a:lnTo>
                  <a:pt x="34857" y="54249"/>
                </a:lnTo>
                <a:lnTo>
                  <a:pt x="52008" y="36984"/>
                </a:lnTo>
                <a:lnTo>
                  <a:pt x="59820" y="29025"/>
                </a:lnTo>
                <a:lnTo>
                  <a:pt x="61652" y="26554"/>
                </a:lnTo>
                <a:lnTo>
                  <a:pt x="63746" y="24072"/>
                </a:lnTo>
                <a:lnTo>
                  <a:pt x="60341" y="18146"/>
                </a:lnTo>
                <a:lnTo>
                  <a:pt x="56045" y="13152"/>
                </a:lnTo>
                <a:lnTo>
                  <a:pt x="51254" y="8733"/>
                </a:lnTo>
                <a:lnTo>
                  <a:pt x="46365" y="4533"/>
                </a:lnTo>
                <a:lnTo>
                  <a:pt x="41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31">
            <a:extLst>
              <a:ext uri="{FF2B5EF4-FFF2-40B4-BE49-F238E27FC236}">
                <a16:creationId xmlns:a16="http://schemas.microsoft.com/office/drawing/2014/main" id="{CD6E7F1B-6496-4973-BF79-AEB0FFB528AA}"/>
              </a:ext>
            </a:extLst>
          </p:cNvPr>
          <p:cNvSpPr/>
          <p:nvPr/>
        </p:nvSpPr>
        <p:spPr>
          <a:xfrm>
            <a:off x="3635456" y="1540701"/>
            <a:ext cx="37736" cy="40047"/>
          </a:xfrm>
          <a:custGeom>
            <a:avLst/>
            <a:gdLst/>
            <a:ahLst/>
            <a:cxnLst/>
            <a:rect l="l" t="t" r="r" b="b"/>
            <a:pathLst>
              <a:path w="62229" h="66039">
                <a:moveTo>
                  <a:pt x="19468" y="0"/>
                </a:moveTo>
                <a:lnTo>
                  <a:pt x="14919" y="1656"/>
                </a:lnTo>
                <a:lnTo>
                  <a:pt x="7783" y="9962"/>
                </a:lnTo>
                <a:lnTo>
                  <a:pt x="3792" y="13179"/>
                </a:lnTo>
                <a:lnTo>
                  <a:pt x="584" y="16861"/>
                </a:lnTo>
                <a:lnTo>
                  <a:pt x="0" y="21343"/>
                </a:lnTo>
                <a:lnTo>
                  <a:pt x="3877" y="26956"/>
                </a:lnTo>
                <a:lnTo>
                  <a:pt x="11370" y="34205"/>
                </a:lnTo>
                <a:lnTo>
                  <a:pt x="26013" y="49067"/>
                </a:lnTo>
                <a:lnTo>
                  <a:pt x="33405" y="56422"/>
                </a:lnTo>
                <a:lnTo>
                  <a:pt x="36389" y="59332"/>
                </a:lnTo>
                <a:lnTo>
                  <a:pt x="39279" y="65458"/>
                </a:lnTo>
                <a:lnTo>
                  <a:pt x="62095" y="42055"/>
                </a:lnTo>
                <a:lnTo>
                  <a:pt x="60933" y="40506"/>
                </a:lnTo>
                <a:lnTo>
                  <a:pt x="60137" y="39155"/>
                </a:lnTo>
                <a:lnTo>
                  <a:pt x="34107" y="12249"/>
                </a:lnTo>
                <a:lnTo>
                  <a:pt x="25699" y="3732"/>
                </a:lnTo>
                <a:lnTo>
                  <a:pt x="19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32">
            <a:extLst>
              <a:ext uri="{FF2B5EF4-FFF2-40B4-BE49-F238E27FC236}">
                <a16:creationId xmlns:a16="http://schemas.microsoft.com/office/drawing/2014/main" id="{9864A2DB-98D9-4DAA-98C1-390EBE4CF940}"/>
              </a:ext>
            </a:extLst>
          </p:cNvPr>
          <p:cNvSpPr/>
          <p:nvPr/>
        </p:nvSpPr>
        <p:spPr>
          <a:xfrm>
            <a:off x="3367961" y="1271055"/>
            <a:ext cx="39245" cy="401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33">
            <a:extLst>
              <a:ext uri="{FF2B5EF4-FFF2-40B4-BE49-F238E27FC236}">
                <a16:creationId xmlns:a16="http://schemas.microsoft.com/office/drawing/2014/main" id="{04718D6C-CE59-461B-AF18-4B1E382CFDEF}"/>
              </a:ext>
            </a:extLst>
          </p:cNvPr>
          <p:cNvSpPr/>
          <p:nvPr/>
        </p:nvSpPr>
        <p:spPr>
          <a:xfrm>
            <a:off x="3635324" y="1270289"/>
            <a:ext cx="38655" cy="39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34">
            <a:extLst>
              <a:ext uri="{FF2B5EF4-FFF2-40B4-BE49-F238E27FC236}">
                <a16:creationId xmlns:a16="http://schemas.microsoft.com/office/drawing/2014/main" id="{6EC900A9-A72D-47A4-8E44-33E2CC95FB33}"/>
              </a:ext>
            </a:extLst>
          </p:cNvPr>
          <p:cNvSpPr/>
          <p:nvPr/>
        </p:nvSpPr>
        <p:spPr>
          <a:xfrm>
            <a:off x="4719223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BED20"/>
          </a:solidFill>
        </p:spPr>
        <p:txBody>
          <a:bodyPr wrap="square" lIns="0" tIns="0" rIns="0" bIns="0" rtlCol="0"/>
          <a:lstStyle/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/>
              <a:t>Teknik </a:t>
            </a:r>
            <a:r>
              <a:rPr lang="en-US" sz="900" dirty="0" err="1"/>
              <a:t>Pemesinan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Kendaraan</a:t>
            </a:r>
            <a:r>
              <a:rPr lang="en-US" sz="900" dirty="0"/>
              <a:t> </a:t>
            </a:r>
            <a:r>
              <a:rPr lang="en-US" sz="900" dirty="0" err="1"/>
              <a:t>Ringan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Komputer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Jaringan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Rekayasa</a:t>
            </a:r>
            <a:r>
              <a:rPr lang="en-US" sz="900" dirty="0"/>
              <a:t> </a:t>
            </a:r>
            <a:r>
              <a:rPr lang="en-US" sz="900" dirty="0" err="1"/>
              <a:t>Perangkat</a:t>
            </a:r>
            <a:r>
              <a:rPr lang="en-US" sz="900" dirty="0"/>
              <a:t> </a:t>
            </a:r>
            <a:r>
              <a:rPr lang="en-US" sz="900" dirty="0" err="1"/>
              <a:t>Lunak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Instalasi</a:t>
            </a:r>
            <a:r>
              <a:rPr lang="en-US" sz="900" dirty="0"/>
              <a:t> Tenaga </a:t>
            </a:r>
            <a:r>
              <a:rPr lang="en-US" sz="900" dirty="0" err="1"/>
              <a:t>Listrik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Pengelasan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Desain</a:t>
            </a:r>
            <a:r>
              <a:rPr lang="en-US" sz="900" dirty="0"/>
              <a:t> </a:t>
            </a:r>
            <a:r>
              <a:rPr lang="en-US" sz="900" dirty="0" err="1"/>
              <a:t>Pemodelan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Informasi</a:t>
            </a:r>
            <a:r>
              <a:rPr lang="en-US" sz="900" dirty="0"/>
              <a:t> </a:t>
            </a:r>
            <a:r>
              <a:rPr lang="en-US" sz="900" dirty="0" err="1"/>
              <a:t>Bangunan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Bisnis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Sepeda</a:t>
            </a:r>
            <a:r>
              <a:rPr lang="en-US" sz="900" dirty="0"/>
              <a:t> Motor</a:t>
            </a:r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Elektronika</a:t>
            </a:r>
            <a:r>
              <a:rPr lang="en-US" sz="900" dirty="0"/>
              <a:t> </a:t>
            </a:r>
            <a:r>
              <a:rPr lang="en-US" sz="900" dirty="0" err="1"/>
              <a:t>Industri</a:t>
            </a:r>
            <a:endParaRPr lang="en-US" sz="900" dirty="0"/>
          </a:p>
        </p:txBody>
      </p:sp>
      <p:sp>
        <p:nvSpPr>
          <p:cNvPr id="26" name="object 35">
            <a:extLst>
              <a:ext uri="{FF2B5EF4-FFF2-40B4-BE49-F238E27FC236}">
                <a16:creationId xmlns:a16="http://schemas.microsoft.com/office/drawing/2014/main" id="{AF1BC6B5-FE08-4B88-901B-60C4DEAAA7D4}"/>
              </a:ext>
            </a:extLst>
          </p:cNvPr>
          <p:cNvSpPr/>
          <p:nvPr/>
        </p:nvSpPr>
        <p:spPr>
          <a:xfrm>
            <a:off x="4717240" y="1727079"/>
            <a:ext cx="1350372" cy="1968621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Pemesinan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Kendaraan</a:t>
            </a:r>
            <a:r>
              <a:rPr lang="en-US" sz="1100" dirty="0"/>
              <a:t> </a:t>
            </a:r>
            <a:r>
              <a:rPr lang="en-US" sz="1100" dirty="0" err="1"/>
              <a:t>Ringan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Komputer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Jaringan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Rekayasa</a:t>
            </a:r>
            <a:r>
              <a:rPr lang="en-US" sz="1100" dirty="0"/>
              <a:t> </a:t>
            </a:r>
            <a:r>
              <a:rPr lang="en-US" sz="1100" dirty="0" err="1"/>
              <a:t>Perangkat</a:t>
            </a:r>
            <a:r>
              <a:rPr lang="en-US" sz="1100" dirty="0"/>
              <a:t> </a:t>
            </a:r>
            <a:r>
              <a:rPr lang="en-US" sz="1100" dirty="0" err="1"/>
              <a:t>Lunak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Elektronika</a:t>
            </a:r>
            <a:r>
              <a:rPr lang="en-US" sz="1100" dirty="0"/>
              <a:t> </a:t>
            </a:r>
            <a:r>
              <a:rPr lang="en-US" sz="1100" dirty="0" err="1"/>
              <a:t>Industri</a:t>
            </a:r>
            <a:endParaRPr lang="en-US" sz="1100" dirty="0"/>
          </a:p>
        </p:txBody>
      </p:sp>
      <p:sp>
        <p:nvSpPr>
          <p:cNvPr id="28" name="object 38">
            <a:extLst>
              <a:ext uri="{FF2B5EF4-FFF2-40B4-BE49-F238E27FC236}">
                <a16:creationId xmlns:a16="http://schemas.microsoft.com/office/drawing/2014/main" id="{2AD4EFDE-EC97-4159-B5C8-1BD226ABD636}"/>
              </a:ext>
            </a:extLst>
          </p:cNvPr>
          <p:cNvSpPr txBox="1"/>
          <p:nvPr/>
        </p:nvSpPr>
        <p:spPr>
          <a:xfrm>
            <a:off x="5200236" y="1336914"/>
            <a:ext cx="786687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Sertifikasi  </a:t>
            </a: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ompe</a:t>
            </a:r>
            <a:r>
              <a:rPr sz="1001" b="1" spc="-15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ensi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29" name="object 39">
            <a:extLst>
              <a:ext uri="{FF2B5EF4-FFF2-40B4-BE49-F238E27FC236}">
                <a16:creationId xmlns:a16="http://schemas.microsoft.com/office/drawing/2014/main" id="{E3A3D5AC-7233-4BEE-9E27-C0B6B55CC6FB}"/>
              </a:ext>
            </a:extLst>
          </p:cNvPr>
          <p:cNvSpPr/>
          <p:nvPr/>
        </p:nvSpPr>
        <p:spPr>
          <a:xfrm>
            <a:off x="4848161" y="1315401"/>
            <a:ext cx="275706" cy="345403"/>
          </a:xfrm>
          <a:custGeom>
            <a:avLst/>
            <a:gdLst/>
            <a:ahLst/>
            <a:cxnLst/>
            <a:rect l="l" t="t" r="r" b="b"/>
            <a:pathLst>
              <a:path w="454659" h="569594">
                <a:moveTo>
                  <a:pt x="395244" y="533858"/>
                </a:moveTo>
                <a:lnTo>
                  <a:pt x="389349" y="533858"/>
                </a:lnTo>
                <a:lnTo>
                  <a:pt x="392605" y="542433"/>
                </a:lnTo>
                <a:lnTo>
                  <a:pt x="395359" y="549417"/>
                </a:lnTo>
                <a:lnTo>
                  <a:pt x="397904" y="556485"/>
                </a:lnTo>
                <a:lnTo>
                  <a:pt x="401236" y="564620"/>
                </a:lnTo>
                <a:lnTo>
                  <a:pt x="404721" y="568571"/>
                </a:lnTo>
                <a:lnTo>
                  <a:pt x="409978" y="569155"/>
                </a:lnTo>
                <a:lnTo>
                  <a:pt x="418584" y="567197"/>
                </a:lnTo>
                <a:lnTo>
                  <a:pt x="418982" y="567082"/>
                </a:lnTo>
                <a:lnTo>
                  <a:pt x="419369" y="566893"/>
                </a:lnTo>
                <a:lnTo>
                  <a:pt x="419767" y="566778"/>
                </a:lnTo>
                <a:lnTo>
                  <a:pt x="434249" y="559679"/>
                </a:lnTo>
                <a:lnTo>
                  <a:pt x="445100" y="548661"/>
                </a:lnTo>
                <a:lnTo>
                  <a:pt x="451912" y="534207"/>
                </a:lnTo>
                <a:lnTo>
                  <a:pt x="451933" y="534057"/>
                </a:lnTo>
                <a:lnTo>
                  <a:pt x="399799" y="534057"/>
                </a:lnTo>
                <a:lnTo>
                  <a:pt x="395244" y="533858"/>
                </a:lnTo>
                <a:close/>
              </a:path>
              <a:path w="454659" h="569594">
                <a:moveTo>
                  <a:pt x="53621" y="0"/>
                </a:moveTo>
                <a:lnTo>
                  <a:pt x="9423" y="20679"/>
                </a:lnTo>
                <a:lnTo>
                  <a:pt x="0" y="517785"/>
                </a:lnTo>
                <a:lnTo>
                  <a:pt x="3963" y="538610"/>
                </a:lnTo>
                <a:lnTo>
                  <a:pt x="14325" y="554615"/>
                </a:lnTo>
                <a:lnTo>
                  <a:pt x="30304" y="565002"/>
                </a:lnTo>
                <a:lnTo>
                  <a:pt x="51118" y="568977"/>
                </a:lnTo>
                <a:lnTo>
                  <a:pt x="59087" y="569155"/>
                </a:lnTo>
                <a:lnTo>
                  <a:pt x="67066" y="568998"/>
                </a:lnTo>
                <a:lnTo>
                  <a:pt x="175851" y="568977"/>
                </a:lnTo>
                <a:lnTo>
                  <a:pt x="177732" y="567972"/>
                </a:lnTo>
                <a:lnTo>
                  <a:pt x="180737" y="556370"/>
                </a:lnTo>
                <a:lnTo>
                  <a:pt x="183439" y="549292"/>
                </a:lnTo>
                <a:lnTo>
                  <a:pt x="187873" y="534207"/>
                </a:lnTo>
                <a:lnTo>
                  <a:pt x="187858" y="533935"/>
                </a:lnTo>
                <a:lnTo>
                  <a:pt x="59542" y="533935"/>
                </a:lnTo>
                <a:lnTo>
                  <a:pt x="39977" y="533763"/>
                </a:lnTo>
                <a:lnTo>
                  <a:pt x="35286" y="529051"/>
                </a:lnTo>
                <a:lnTo>
                  <a:pt x="35116" y="517785"/>
                </a:lnTo>
                <a:lnTo>
                  <a:pt x="35182" y="48836"/>
                </a:lnTo>
                <a:lnTo>
                  <a:pt x="37045" y="40731"/>
                </a:lnTo>
                <a:lnTo>
                  <a:pt x="40250" y="36993"/>
                </a:lnTo>
                <a:lnTo>
                  <a:pt x="48438" y="35423"/>
                </a:lnTo>
                <a:lnTo>
                  <a:pt x="51192" y="35255"/>
                </a:lnTo>
                <a:lnTo>
                  <a:pt x="452346" y="35255"/>
                </a:lnTo>
                <a:lnTo>
                  <a:pt x="449312" y="28532"/>
                </a:lnTo>
                <a:lnTo>
                  <a:pt x="441186" y="15749"/>
                </a:lnTo>
                <a:lnTo>
                  <a:pt x="430431" y="6908"/>
                </a:lnTo>
                <a:lnTo>
                  <a:pt x="417368" y="1769"/>
                </a:lnTo>
                <a:lnTo>
                  <a:pt x="402301" y="73"/>
                </a:lnTo>
                <a:lnTo>
                  <a:pt x="53621" y="0"/>
                </a:lnTo>
                <a:close/>
              </a:path>
              <a:path w="454659" h="569594">
                <a:moveTo>
                  <a:pt x="175841" y="568982"/>
                </a:moveTo>
                <a:lnTo>
                  <a:pt x="123184" y="568982"/>
                </a:lnTo>
                <a:lnTo>
                  <a:pt x="175596" y="569113"/>
                </a:lnTo>
                <a:lnTo>
                  <a:pt x="175841" y="568982"/>
                </a:lnTo>
                <a:close/>
              </a:path>
              <a:path w="454659" h="569594">
                <a:moveTo>
                  <a:pt x="452346" y="35255"/>
                </a:moveTo>
                <a:lnTo>
                  <a:pt x="403390" y="35255"/>
                </a:lnTo>
                <a:lnTo>
                  <a:pt x="406144" y="35454"/>
                </a:lnTo>
                <a:lnTo>
                  <a:pt x="414343" y="37066"/>
                </a:lnTo>
                <a:lnTo>
                  <a:pt x="417421" y="40951"/>
                </a:lnTo>
                <a:lnTo>
                  <a:pt x="419282" y="48836"/>
                </a:lnTo>
                <a:lnTo>
                  <a:pt x="419347" y="517785"/>
                </a:lnTo>
                <a:lnTo>
                  <a:pt x="418772" y="528538"/>
                </a:lnTo>
                <a:lnTo>
                  <a:pt x="414092" y="533303"/>
                </a:lnTo>
                <a:lnTo>
                  <a:pt x="399799" y="534057"/>
                </a:lnTo>
                <a:lnTo>
                  <a:pt x="451933" y="534057"/>
                </a:lnTo>
                <a:lnTo>
                  <a:pt x="454279" y="516801"/>
                </a:lnTo>
                <a:lnTo>
                  <a:pt x="454270" y="155538"/>
                </a:lnTo>
                <a:lnTo>
                  <a:pt x="454122" y="44354"/>
                </a:lnTo>
                <a:lnTo>
                  <a:pt x="452572" y="35758"/>
                </a:lnTo>
                <a:lnTo>
                  <a:pt x="452346" y="35255"/>
                </a:lnTo>
                <a:close/>
              </a:path>
              <a:path w="454659" h="569594">
                <a:moveTo>
                  <a:pt x="80782" y="533899"/>
                </a:moveTo>
                <a:lnTo>
                  <a:pt x="59542" y="533935"/>
                </a:lnTo>
                <a:lnTo>
                  <a:pt x="187858" y="533935"/>
                </a:lnTo>
                <a:lnTo>
                  <a:pt x="80782" y="533899"/>
                </a:lnTo>
                <a:close/>
              </a:path>
              <a:path w="454659" h="569594">
                <a:moveTo>
                  <a:pt x="350692" y="6"/>
                </a:moveTo>
                <a:lnTo>
                  <a:pt x="299090" y="41"/>
                </a:lnTo>
                <a:lnTo>
                  <a:pt x="389297" y="41"/>
                </a:lnTo>
                <a:lnTo>
                  <a:pt x="350692" y="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389FB725-5A1D-48AD-B1BF-4805E7A32612}"/>
              </a:ext>
            </a:extLst>
          </p:cNvPr>
          <p:cNvSpPr/>
          <p:nvPr/>
        </p:nvSpPr>
        <p:spPr>
          <a:xfrm>
            <a:off x="4948649" y="1504743"/>
            <a:ext cx="153641" cy="228728"/>
          </a:xfrm>
          <a:custGeom>
            <a:avLst/>
            <a:gdLst/>
            <a:ahLst/>
            <a:cxnLst/>
            <a:rect l="l" t="t" r="r" b="b"/>
            <a:pathLst>
              <a:path w="253365" h="377189">
                <a:moveTo>
                  <a:pt x="214608" y="242313"/>
                </a:moveTo>
                <a:lnTo>
                  <a:pt x="138281" y="242313"/>
                </a:lnTo>
                <a:lnTo>
                  <a:pt x="189630" y="377115"/>
                </a:lnTo>
                <a:lnTo>
                  <a:pt x="191106" y="377000"/>
                </a:lnTo>
                <a:lnTo>
                  <a:pt x="208676" y="319755"/>
                </a:lnTo>
                <a:lnTo>
                  <a:pt x="243671" y="319755"/>
                </a:lnTo>
                <a:lnTo>
                  <a:pt x="214608" y="242313"/>
                </a:lnTo>
                <a:close/>
              </a:path>
              <a:path w="253365" h="377189">
                <a:moveTo>
                  <a:pt x="94896" y="289400"/>
                </a:moveTo>
                <a:lnTo>
                  <a:pt x="56765" y="289400"/>
                </a:lnTo>
                <a:lnTo>
                  <a:pt x="75937" y="345168"/>
                </a:lnTo>
                <a:lnTo>
                  <a:pt x="77235" y="345461"/>
                </a:lnTo>
                <a:lnTo>
                  <a:pt x="94896" y="289400"/>
                </a:lnTo>
                <a:close/>
              </a:path>
              <a:path w="253365" h="377189">
                <a:moveTo>
                  <a:pt x="243671" y="319755"/>
                </a:moveTo>
                <a:lnTo>
                  <a:pt x="208676" y="319755"/>
                </a:lnTo>
                <a:lnTo>
                  <a:pt x="252780" y="345126"/>
                </a:lnTo>
                <a:lnTo>
                  <a:pt x="251848" y="342090"/>
                </a:lnTo>
                <a:lnTo>
                  <a:pt x="251408" y="340331"/>
                </a:lnTo>
                <a:lnTo>
                  <a:pt x="243671" y="319755"/>
                </a:lnTo>
                <a:close/>
              </a:path>
              <a:path w="253365" h="377189">
                <a:moveTo>
                  <a:pt x="66404" y="21065"/>
                </a:moveTo>
                <a:lnTo>
                  <a:pt x="29333" y="38939"/>
                </a:lnTo>
                <a:lnTo>
                  <a:pt x="19434" y="63096"/>
                </a:lnTo>
                <a:lnTo>
                  <a:pt x="19960" y="77428"/>
                </a:lnTo>
                <a:lnTo>
                  <a:pt x="20619" y="81773"/>
                </a:lnTo>
                <a:lnTo>
                  <a:pt x="19824" y="84914"/>
                </a:lnTo>
                <a:lnTo>
                  <a:pt x="16337" y="87930"/>
                </a:lnTo>
                <a:lnTo>
                  <a:pt x="4709" y="102792"/>
                </a:lnTo>
                <a:lnTo>
                  <a:pt x="0" y="120078"/>
                </a:lnTo>
                <a:lnTo>
                  <a:pt x="2354" y="137856"/>
                </a:lnTo>
                <a:lnTo>
                  <a:pt x="11918" y="154190"/>
                </a:lnTo>
                <a:lnTo>
                  <a:pt x="17572" y="160588"/>
                </a:lnTo>
                <a:lnTo>
                  <a:pt x="19771" y="167498"/>
                </a:lnTo>
                <a:lnTo>
                  <a:pt x="30124" y="206079"/>
                </a:lnTo>
                <a:lnTo>
                  <a:pt x="41572" y="216251"/>
                </a:lnTo>
                <a:lnTo>
                  <a:pt x="42503" y="218177"/>
                </a:lnTo>
                <a:lnTo>
                  <a:pt x="36172" y="238036"/>
                </a:lnTo>
                <a:lnTo>
                  <a:pt x="31123" y="254069"/>
                </a:lnTo>
                <a:lnTo>
                  <a:pt x="18558" y="294365"/>
                </a:lnTo>
                <a:lnTo>
                  <a:pt x="10483" y="320645"/>
                </a:lnTo>
                <a:lnTo>
                  <a:pt x="56765" y="289400"/>
                </a:lnTo>
                <a:lnTo>
                  <a:pt x="94896" y="289400"/>
                </a:lnTo>
                <a:lnTo>
                  <a:pt x="109193" y="244020"/>
                </a:lnTo>
                <a:lnTo>
                  <a:pt x="138281" y="242313"/>
                </a:lnTo>
                <a:lnTo>
                  <a:pt x="214608" y="242313"/>
                </a:lnTo>
                <a:lnTo>
                  <a:pt x="203671" y="212900"/>
                </a:lnTo>
                <a:lnTo>
                  <a:pt x="203909" y="211057"/>
                </a:lnTo>
                <a:lnTo>
                  <a:pt x="117936" y="211057"/>
                </a:lnTo>
                <a:lnTo>
                  <a:pt x="84226" y="204122"/>
                </a:lnTo>
                <a:lnTo>
                  <a:pt x="56545" y="185266"/>
                </a:lnTo>
                <a:lnTo>
                  <a:pt x="37801" y="157417"/>
                </a:lnTo>
                <a:lnTo>
                  <a:pt x="30902" y="123500"/>
                </a:lnTo>
                <a:lnTo>
                  <a:pt x="37800" y="89499"/>
                </a:lnTo>
                <a:lnTo>
                  <a:pt x="56610" y="61689"/>
                </a:lnTo>
                <a:lnTo>
                  <a:pt x="84479" y="42916"/>
                </a:lnTo>
                <a:lnTo>
                  <a:pt x="118553" y="36026"/>
                </a:lnTo>
                <a:lnTo>
                  <a:pt x="194169" y="36026"/>
                </a:lnTo>
                <a:lnTo>
                  <a:pt x="191131" y="33138"/>
                </a:lnTo>
                <a:lnTo>
                  <a:pt x="179861" y="27356"/>
                </a:lnTo>
                <a:lnTo>
                  <a:pt x="172722" y="24541"/>
                </a:lnTo>
                <a:lnTo>
                  <a:pt x="170604" y="23492"/>
                </a:lnTo>
                <a:lnTo>
                  <a:pt x="80565" y="23492"/>
                </a:lnTo>
                <a:lnTo>
                  <a:pt x="75850" y="22351"/>
                </a:lnTo>
                <a:lnTo>
                  <a:pt x="66404" y="21065"/>
                </a:lnTo>
                <a:close/>
              </a:path>
              <a:path w="253365" h="377189">
                <a:moveTo>
                  <a:pt x="194169" y="36026"/>
                </a:moveTo>
                <a:lnTo>
                  <a:pt x="118553" y="36026"/>
                </a:lnTo>
                <a:lnTo>
                  <a:pt x="152313" y="42991"/>
                </a:lnTo>
                <a:lnTo>
                  <a:pt x="180083" y="61881"/>
                </a:lnTo>
                <a:lnTo>
                  <a:pt x="198888" y="89712"/>
                </a:lnTo>
                <a:lnTo>
                  <a:pt x="205755" y="123500"/>
                </a:lnTo>
                <a:lnTo>
                  <a:pt x="198757" y="157501"/>
                </a:lnTo>
                <a:lnTo>
                  <a:pt x="179868" y="185341"/>
                </a:lnTo>
                <a:lnTo>
                  <a:pt x="151969" y="204150"/>
                </a:lnTo>
                <a:lnTo>
                  <a:pt x="117936" y="211057"/>
                </a:lnTo>
                <a:lnTo>
                  <a:pt x="203909" y="211057"/>
                </a:lnTo>
                <a:lnTo>
                  <a:pt x="204153" y="209172"/>
                </a:lnTo>
                <a:lnTo>
                  <a:pt x="205587" y="207403"/>
                </a:lnTo>
                <a:lnTo>
                  <a:pt x="210899" y="199298"/>
                </a:lnTo>
                <a:lnTo>
                  <a:pt x="214408" y="190681"/>
                </a:lnTo>
                <a:lnTo>
                  <a:pt x="216485" y="181537"/>
                </a:lnTo>
                <a:lnTo>
                  <a:pt x="217503" y="171854"/>
                </a:lnTo>
                <a:lnTo>
                  <a:pt x="218386" y="165355"/>
                </a:lnTo>
                <a:lnTo>
                  <a:pt x="220187" y="158821"/>
                </a:lnTo>
                <a:lnTo>
                  <a:pt x="222840" y="152612"/>
                </a:lnTo>
                <a:lnTo>
                  <a:pt x="226278" y="147091"/>
                </a:lnTo>
                <a:lnTo>
                  <a:pt x="234757" y="129594"/>
                </a:lnTo>
                <a:lnTo>
                  <a:pt x="235994" y="110897"/>
                </a:lnTo>
                <a:lnTo>
                  <a:pt x="230090" y="93273"/>
                </a:lnTo>
                <a:lnTo>
                  <a:pt x="217147" y="78998"/>
                </a:lnTo>
                <a:lnTo>
                  <a:pt x="211985" y="75281"/>
                </a:lnTo>
                <a:lnTo>
                  <a:pt x="209514" y="70894"/>
                </a:lnTo>
                <a:lnTo>
                  <a:pt x="208781" y="64465"/>
                </a:lnTo>
                <a:lnTo>
                  <a:pt x="205739" y="51892"/>
                </a:lnTo>
                <a:lnTo>
                  <a:pt x="199806" y="41383"/>
                </a:lnTo>
                <a:lnTo>
                  <a:pt x="194169" y="36026"/>
                </a:lnTo>
                <a:close/>
              </a:path>
              <a:path w="253365" h="377189">
                <a:moveTo>
                  <a:pt x="118713" y="0"/>
                </a:moveTo>
                <a:lnTo>
                  <a:pt x="100934" y="5686"/>
                </a:lnTo>
                <a:lnTo>
                  <a:pt x="85801" y="18749"/>
                </a:lnTo>
                <a:lnTo>
                  <a:pt x="82931" y="22361"/>
                </a:lnTo>
                <a:lnTo>
                  <a:pt x="80565" y="23492"/>
                </a:lnTo>
                <a:lnTo>
                  <a:pt x="170604" y="23492"/>
                </a:lnTo>
                <a:lnTo>
                  <a:pt x="166112" y="21270"/>
                </a:lnTo>
                <a:lnTo>
                  <a:pt x="159879" y="17273"/>
                </a:lnTo>
                <a:lnTo>
                  <a:pt x="153872" y="12278"/>
                </a:lnTo>
                <a:lnTo>
                  <a:pt x="137054" y="2070"/>
                </a:lnTo>
                <a:lnTo>
                  <a:pt x="118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41">
            <a:extLst>
              <a:ext uri="{FF2B5EF4-FFF2-40B4-BE49-F238E27FC236}">
                <a16:creationId xmlns:a16="http://schemas.microsoft.com/office/drawing/2014/main" id="{537304ED-8BFB-44F7-B8A9-54FEF809E34B}"/>
              </a:ext>
            </a:extLst>
          </p:cNvPr>
          <p:cNvSpPr/>
          <p:nvPr/>
        </p:nvSpPr>
        <p:spPr>
          <a:xfrm>
            <a:off x="4898656" y="1384733"/>
            <a:ext cx="158262" cy="20023"/>
          </a:xfrm>
          <a:custGeom>
            <a:avLst/>
            <a:gdLst/>
            <a:ahLst/>
            <a:cxnLst/>
            <a:rect l="l" t="t" r="r" b="b"/>
            <a:pathLst>
              <a:path w="260984" h="33019">
                <a:moveTo>
                  <a:pt x="248078" y="0"/>
                </a:moveTo>
                <a:lnTo>
                  <a:pt x="130784" y="0"/>
                </a:lnTo>
                <a:lnTo>
                  <a:pt x="18640" y="31"/>
                </a:lnTo>
                <a:lnTo>
                  <a:pt x="0" y="17100"/>
                </a:lnTo>
                <a:lnTo>
                  <a:pt x="2107" y="24261"/>
                </a:lnTo>
                <a:lnTo>
                  <a:pt x="6285" y="31517"/>
                </a:lnTo>
                <a:lnTo>
                  <a:pt x="13018" y="32648"/>
                </a:lnTo>
                <a:lnTo>
                  <a:pt x="242854" y="32595"/>
                </a:lnTo>
                <a:lnTo>
                  <a:pt x="260649" y="15527"/>
                </a:lnTo>
                <a:lnTo>
                  <a:pt x="258539" y="8387"/>
                </a:lnTo>
                <a:lnTo>
                  <a:pt x="254476" y="1403"/>
                </a:lnTo>
                <a:lnTo>
                  <a:pt x="2480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42">
            <a:extLst>
              <a:ext uri="{FF2B5EF4-FFF2-40B4-BE49-F238E27FC236}">
                <a16:creationId xmlns:a16="http://schemas.microsoft.com/office/drawing/2014/main" id="{DDC91E25-0317-4229-8BE6-A47AB0926F39}"/>
              </a:ext>
            </a:extLst>
          </p:cNvPr>
          <p:cNvSpPr/>
          <p:nvPr/>
        </p:nvSpPr>
        <p:spPr>
          <a:xfrm>
            <a:off x="4898851" y="1436358"/>
            <a:ext cx="159032" cy="20023"/>
          </a:xfrm>
          <a:custGeom>
            <a:avLst/>
            <a:gdLst/>
            <a:ahLst/>
            <a:cxnLst/>
            <a:rect l="l" t="t" r="r" b="b"/>
            <a:pathLst>
              <a:path w="262254" h="33019">
                <a:moveTo>
                  <a:pt x="213242" y="0"/>
                </a:moveTo>
                <a:lnTo>
                  <a:pt x="16096" y="25"/>
                </a:lnTo>
                <a:lnTo>
                  <a:pt x="0" y="12875"/>
                </a:lnTo>
                <a:lnTo>
                  <a:pt x="44" y="19605"/>
                </a:lnTo>
                <a:lnTo>
                  <a:pt x="1897" y="28443"/>
                </a:lnTo>
                <a:lnTo>
                  <a:pt x="8243" y="32663"/>
                </a:lnTo>
                <a:lnTo>
                  <a:pt x="75042" y="32680"/>
                </a:lnTo>
                <a:lnTo>
                  <a:pt x="242780" y="32621"/>
                </a:lnTo>
                <a:lnTo>
                  <a:pt x="245994" y="32265"/>
                </a:lnTo>
                <a:lnTo>
                  <a:pt x="257512" y="29134"/>
                </a:lnTo>
                <a:lnTo>
                  <a:pt x="262245" y="20139"/>
                </a:lnTo>
                <a:lnTo>
                  <a:pt x="257282" y="3805"/>
                </a:lnTo>
                <a:lnTo>
                  <a:pt x="251492" y="46"/>
                </a:lnTo>
                <a:lnTo>
                  <a:pt x="2132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43">
            <a:extLst>
              <a:ext uri="{FF2B5EF4-FFF2-40B4-BE49-F238E27FC236}">
                <a16:creationId xmlns:a16="http://schemas.microsoft.com/office/drawing/2014/main" id="{D66C49A9-0E04-4BF9-AC7D-B06E1FB0CC96}"/>
              </a:ext>
            </a:extLst>
          </p:cNvPr>
          <p:cNvSpPr/>
          <p:nvPr/>
        </p:nvSpPr>
        <p:spPr>
          <a:xfrm>
            <a:off x="6117941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0C6B8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Pelatihan</a:t>
            </a:r>
            <a:r>
              <a:rPr lang="en-US" sz="1100" dirty="0"/>
              <a:t> Guru </a:t>
            </a:r>
            <a:r>
              <a:rPr lang="en-US" sz="1100" dirty="0" err="1"/>
              <a:t>Produktif</a:t>
            </a:r>
            <a:r>
              <a:rPr lang="en-US" sz="1100" dirty="0"/>
              <a:t> dan </a:t>
            </a:r>
            <a:r>
              <a:rPr lang="en-US" sz="1100" dirty="0" err="1"/>
              <a:t>Teknisi</a:t>
            </a:r>
            <a:r>
              <a:rPr lang="en-US" sz="1100" dirty="0"/>
              <a:t> </a:t>
            </a:r>
            <a:r>
              <a:rPr lang="en-US" sz="1100" dirty="0" err="1"/>
              <a:t>Magang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Dunia Usaha / Dunia </a:t>
            </a:r>
            <a:r>
              <a:rPr lang="en-US" sz="1100" dirty="0" err="1"/>
              <a:t>Industri</a:t>
            </a:r>
            <a:r>
              <a:rPr lang="en-US" sz="1100" dirty="0"/>
              <a:t> dan P4TK </a:t>
            </a:r>
            <a:r>
              <a:rPr lang="en-US" sz="1100" dirty="0" err="1"/>
              <a:t>Sangat</a:t>
            </a:r>
            <a:r>
              <a:rPr lang="en-US" sz="1100" dirty="0"/>
              <a:t> </a:t>
            </a:r>
            <a:r>
              <a:rPr lang="en-US" sz="1100" dirty="0" err="1"/>
              <a:t>Intensif</a:t>
            </a:r>
            <a:r>
              <a:rPr lang="en-US" sz="1100" dirty="0"/>
              <a:t>. 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Tahun</a:t>
            </a:r>
            <a:r>
              <a:rPr lang="en-US" sz="1100" dirty="0"/>
              <a:t> 2017 :     Orang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Tahun</a:t>
            </a:r>
            <a:r>
              <a:rPr lang="en-US" sz="1100" dirty="0"/>
              <a:t> 2018 : 50 Orang</a:t>
            </a:r>
          </a:p>
        </p:txBody>
      </p:sp>
      <p:sp>
        <p:nvSpPr>
          <p:cNvPr id="34" name="object 44">
            <a:extLst>
              <a:ext uri="{FF2B5EF4-FFF2-40B4-BE49-F238E27FC236}">
                <a16:creationId xmlns:a16="http://schemas.microsoft.com/office/drawing/2014/main" id="{6F26AC3A-29D8-4780-839A-CED6CCEF293C}"/>
              </a:ext>
            </a:extLst>
          </p:cNvPr>
          <p:cNvSpPr/>
          <p:nvPr/>
        </p:nvSpPr>
        <p:spPr>
          <a:xfrm>
            <a:off x="6115953" y="1727079"/>
            <a:ext cx="1350157" cy="1894067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Pelatihan</a:t>
            </a:r>
            <a:r>
              <a:rPr lang="en-US" sz="1100" dirty="0"/>
              <a:t> Guru </a:t>
            </a:r>
            <a:r>
              <a:rPr lang="en-US" sz="1100" dirty="0" err="1"/>
              <a:t>Produktif</a:t>
            </a:r>
            <a:r>
              <a:rPr lang="en-US" sz="1100" dirty="0"/>
              <a:t> </a:t>
            </a:r>
            <a:r>
              <a:rPr lang="en-US" sz="1100" dirty="0" err="1"/>
              <a:t>Sangat</a:t>
            </a:r>
            <a:r>
              <a:rPr lang="en-US" sz="1100" dirty="0"/>
              <a:t> </a:t>
            </a:r>
            <a:r>
              <a:rPr lang="en-US" sz="1100" dirty="0" err="1"/>
              <a:t>Terbatas</a:t>
            </a:r>
            <a:endParaRPr lang="en-US" sz="1100" dirty="0"/>
          </a:p>
        </p:txBody>
      </p:sp>
      <p:sp>
        <p:nvSpPr>
          <p:cNvPr id="35" name="object 45">
            <a:extLst>
              <a:ext uri="{FF2B5EF4-FFF2-40B4-BE49-F238E27FC236}">
                <a16:creationId xmlns:a16="http://schemas.microsoft.com/office/drawing/2014/main" id="{B5406585-59CB-42B8-963D-66DEEFC1F151}"/>
              </a:ext>
            </a:extLst>
          </p:cNvPr>
          <p:cNvSpPr txBox="1"/>
          <p:nvPr/>
        </p:nvSpPr>
        <p:spPr>
          <a:xfrm>
            <a:off x="6738638" y="1343264"/>
            <a:ext cx="617259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Guru  P</a:t>
            </a:r>
            <a:r>
              <a:rPr sz="1001" b="1" spc="-15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odu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tif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36" name="object 48">
            <a:extLst>
              <a:ext uri="{FF2B5EF4-FFF2-40B4-BE49-F238E27FC236}">
                <a16:creationId xmlns:a16="http://schemas.microsoft.com/office/drawing/2014/main" id="{3D75DE13-2969-4328-8285-403702A7EDA7}"/>
              </a:ext>
            </a:extLst>
          </p:cNvPr>
          <p:cNvSpPr/>
          <p:nvPr/>
        </p:nvSpPr>
        <p:spPr>
          <a:xfrm>
            <a:off x="6146796" y="1642561"/>
            <a:ext cx="483256" cy="37277"/>
          </a:xfrm>
          <a:custGeom>
            <a:avLst/>
            <a:gdLst/>
            <a:ahLst/>
            <a:cxnLst/>
            <a:rect l="l" t="t" r="r" b="b"/>
            <a:pathLst>
              <a:path w="796925" h="34925">
                <a:moveTo>
                  <a:pt x="22952" y="450"/>
                </a:moveTo>
                <a:lnTo>
                  <a:pt x="15890" y="1019"/>
                </a:lnTo>
                <a:lnTo>
                  <a:pt x="9740" y="2908"/>
                </a:lnTo>
                <a:lnTo>
                  <a:pt x="4457" y="6363"/>
                </a:lnTo>
                <a:lnTo>
                  <a:pt x="0" y="11633"/>
                </a:lnTo>
                <a:lnTo>
                  <a:pt x="0" y="24198"/>
                </a:lnTo>
                <a:lnTo>
                  <a:pt x="4607" y="28072"/>
                </a:lnTo>
                <a:lnTo>
                  <a:pt x="8261" y="33286"/>
                </a:lnTo>
                <a:lnTo>
                  <a:pt x="14648" y="34669"/>
                </a:lnTo>
                <a:lnTo>
                  <a:pt x="783127" y="34669"/>
                </a:lnTo>
                <a:lnTo>
                  <a:pt x="790342" y="30522"/>
                </a:lnTo>
                <a:lnTo>
                  <a:pt x="796624" y="25779"/>
                </a:lnTo>
                <a:lnTo>
                  <a:pt x="795064" y="9559"/>
                </a:lnTo>
                <a:lnTo>
                  <a:pt x="791557" y="5162"/>
                </a:lnTo>
                <a:lnTo>
                  <a:pt x="782895" y="638"/>
                </a:lnTo>
                <a:lnTo>
                  <a:pt x="22952" y="450"/>
                </a:lnTo>
                <a:close/>
              </a:path>
              <a:path w="796925" h="34925">
                <a:moveTo>
                  <a:pt x="781672" y="0"/>
                </a:moveTo>
                <a:lnTo>
                  <a:pt x="777065" y="638"/>
                </a:lnTo>
                <a:lnTo>
                  <a:pt x="782895" y="638"/>
                </a:lnTo>
                <a:lnTo>
                  <a:pt x="781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37" name="object 50">
            <a:extLst>
              <a:ext uri="{FF2B5EF4-FFF2-40B4-BE49-F238E27FC236}">
                <a16:creationId xmlns:a16="http://schemas.microsoft.com/office/drawing/2014/main" id="{2E7720C0-58DB-4D44-A0E4-6CFC2AC40EE0}"/>
              </a:ext>
            </a:extLst>
          </p:cNvPr>
          <p:cNvSpPr/>
          <p:nvPr/>
        </p:nvSpPr>
        <p:spPr>
          <a:xfrm>
            <a:off x="6407817" y="1533940"/>
            <a:ext cx="65299" cy="5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51">
            <a:extLst>
              <a:ext uri="{FF2B5EF4-FFF2-40B4-BE49-F238E27FC236}">
                <a16:creationId xmlns:a16="http://schemas.microsoft.com/office/drawing/2014/main" id="{CE20B34C-E16D-4770-9D24-C2CC0465BFA6}"/>
              </a:ext>
            </a:extLst>
          </p:cNvPr>
          <p:cNvSpPr/>
          <p:nvPr/>
        </p:nvSpPr>
        <p:spPr>
          <a:xfrm>
            <a:off x="6488313" y="1533985"/>
            <a:ext cx="64889" cy="57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52">
            <a:extLst>
              <a:ext uri="{FF2B5EF4-FFF2-40B4-BE49-F238E27FC236}">
                <a16:creationId xmlns:a16="http://schemas.microsoft.com/office/drawing/2014/main" id="{529942BE-FCC3-46D4-9643-B7A9BAC3DE85}"/>
              </a:ext>
            </a:extLst>
          </p:cNvPr>
          <p:cNvSpPr/>
          <p:nvPr/>
        </p:nvSpPr>
        <p:spPr>
          <a:xfrm>
            <a:off x="7516659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1B75BB"/>
          </a:solidFill>
        </p:spPr>
        <p:txBody>
          <a:bodyPr wrap="square" lIns="0" tIns="0" rIns="0" bIns="0" rtlCol="0"/>
          <a:lstStyle/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Pemenuhan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Peralatan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Praktik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SMK</a:t>
            </a: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Rehabilitasi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Gedung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SMK</a:t>
            </a: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Peralatan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Praktik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Kompetensi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Kerja</a:t>
            </a: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SMK 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Sebagai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Pusat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Keungguan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( Centre Of Excellence)</a:t>
            </a: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</p:txBody>
      </p:sp>
      <p:sp>
        <p:nvSpPr>
          <p:cNvPr id="40" name="object 53">
            <a:extLst>
              <a:ext uri="{FF2B5EF4-FFF2-40B4-BE49-F238E27FC236}">
                <a16:creationId xmlns:a16="http://schemas.microsoft.com/office/drawing/2014/main" id="{98B37253-89DF-4E3D-BB1A-8FF42965C23C}"/>
              </a:ext>
            </a:extLst>
          </p:cNvPr>
          <p:cNvSpPr/>
          <p:nvPr/>
        </p:nvSpPr>
        <p:spPr>
          <a:xfrm>
            <a:off x="7514671" y="1727079"/>
            <a:ext cx="1350150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285750" indent="-285750">
              <a:buFontTx/>
              <a:buChar char="-"/>
            </a:pPr>
            <a:endParaRPr lang="sv-SE" sz="1000" dirty="0">
              <a:latin typeface="Calibri (Body)"/>
            </a:endParaRPr>
          </a:p>
          <a:p>
            <a:pPr marL="285750" indent="-285750">
              <a:buFontTx/>
              <a:buChar char="-"/>
            </a:pPr>
            <a:r>
              <a:rPr lang="sv-SE" sz="1000" dirty="0">
                <a:latin typeface="Calibri (Body)"/>
              </a:rPr>
              <a:t>Program Peralatan Praktik Paket 2 (Mobil Suzuki Ertiga)</a:t>
            </a:r>
          </a:p>
          <a:p>
            <a:pPr marL="285750" indent="-285750">
              <a:buFontTx/>
              <a:buChar char="-"/>
            </a:pPr>
            <a:r>
              <a:rPr lang="en-US" sz="10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sv-SE" sz="1000" dirty="0">
                <a:solidFill>
                  <a:srgbClr val="000000"/>
                </a:solidFill>
                <a:latin typeface="Calibri (Body)"/>
              </a:rPr>
              <a:t>Peralatan Praktik Paket 2 (Mobil Honda Brio)</a:t>
            </a:r>
          </a:p>
          <a:p>
            <a:pPr marL="285750" indent="-285750">
              <a:buFontTx/>
              <a:buChar char="-"/>
            </a:pPr>
            <a:r>
              <a:rPr lang="sv-SE" sz="1000" dirty="0">
                <a:solidFill>
                  <a:srgbClr val="000000"/>
                </a:solidFill>
                <a:latin typeface="Calibri (Body)"/>
              </a:rPr>
              <a:t>Program SMK Kawasan Industri/Berikat</a:t>
            </a:r>
          </a:p>
          <a:p>
            <a:pPr marL="285750" indent="-285750">
              <a:buFontTx/>
              <a:buChar char="-"/>
            </a:pPr>
            <a:endParaRPr lang="sv-SE" sz="1000" dirty="0">
              <a:latin typeface="Calibri (Body)"/>
            </a:endParaRPr>
          </a:p>
        </p:txBody>
      </p:sp>
      <p:sp>
        <p:nvSpPr>
          <p:cNvPr id="41" name="object 56">
            <a:extLst>
              <a:ext uri="{FF2B5EF4-FFF2-40B4-BE49-F238E27FC236}">
                <a16:creationId xmlns:a16="http://schemas.microsoft.com/office/drawing/2014/main" id="{74E0F86B-CA3B-449D-9A59-0BE79481269E}"/>
              </a:ext>
            </a:extLst>
          </p:cNvPr>
          <p:cNvSpPr txBox="1"/>
          <p:nvPr/>
        </p:nvSpPr>
        <p:spPr>
          <a:xfrm>
            <a:off x="8010366" y="1336914"/>
            <a:ext cx="646908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" dirty="0">
                <a:latin typeface="Gotham"/>
                <a:cs typeface="Gotham"/>
              </a:rPr>
              <a:t>Sarana  </a:t>
            </a:r>
            <a:r>
              <a:rPr sz="1001" b="1" dirty="0">
                <a:latin typeface="Gotham"/>
                <a:cs typeface="Gotham"/>
              </a:rPr>
              <a:t>P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asa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2" name="object 57">
            <a:extLst>
              <a:ext uri="{FF2B5EF4-FFF2-40B4-BE49-F238E27FC236}">
                <a16:creationId xmlns:a16="http://schemas.microsoft.com/office/drawing/2014/main" id="{6CCF636F-E663-4B57-B8BF-D4A163248F90}"/>
              </a:ext>
            </a:extLst>
          </p:cNvPr>
          <p:cNvSpPr/>
          <p:nvPr/>
        </p:nvSpPr>
        <p:spPr>
          <a:xfrm>
            <a:off x="7550112" y="1393457"/>
            <a:ext cx="381214" cy="264154"/>
          </a:xfrm>
          <a:custGeom>
            <a:avLst/>
            <a:gdLst/>
            <a:ahLst/>
            <a:cxnLst/>
            <a:rect l="l" t="t" r="r" b="b"/>
            <a:pathLst>
              <a:path w="628650" h="435610">
                <a:moveTo>
                  <a:pt x="372081" y="410638"/>
                </a:moveTo>
                <a:lnTo>
                  <a:pt x="256686" y="410638"/>
                </a:lnTo>
                <a:lnTo>
                  <a:pt x="257660" y="411036"/>
                </a:lnTo>
                <a:lnTo>
                  <a:pt x="258782" y="411978"/>
                </a:lnTo>
                <a:lnTo>
                  <a:pt x="300633" y="433559"/>
                </a:lnTo>
                <a:lnTo>
                  <a:pt x="306905" y="434512"/>
                </a:lnTo>
                <a:lnTo>
                  <a:pt x="310035" y="434983"/>
                </a:lnTo>
                <a:lnTo>
                  <a:pt x="318004" y="434983"/>
                </a:lnTo>
                <a:lnTo>
                  <a:pt x="320349" y="434658"/>
                </a:lnTo>
                <a:lnTo>
                  <a:pt x="322705" y="434365"/>
                </a:lnTo>
                <a:lnTo>
                  <a:pt x="360851" y="418376"/>
                </a:lnTo>
                <a:lnTo>
                  <a:pt x="365217" y="414806"/>
                </a:lnTo>
                <a:lnTo>
                  <a:pt x="370369" y="411067"/>
                </a:lnTo>
                <a:lnTo>
                  <a:pt x="371164" y="410900"/>
                </a:lnTo>
                <a:lnTo>
                  <a:pt x="372081" y="410638"/>
                </a:lnTo>
                <a:close/>
              </a:path>
              <a:path w="628650" h="435610">
                <a:moveTo>
                  <a:pt x="167253" y="55"/>
                </a:moveTo>
                <a:lnTo>
                  <a:pt x="111428" y="5366"/>
                </a:lnTo>
                <a:lnTo>
                  <a:pt x="71948" y="16483"/>
                </a:lnTo>
                <a:lnTo>
                  <a:pt x="24544" y="40918"/>
                </a:lnTo>
                <a:lnTo>
                  <a:pt x="0" y="391236"/>
                </a:lnTo>
                <a:lnTo>
                  <a:pt x="935" y="395445"/>
                </a:lnTo>
                <a:lnTo>
                  <a:pt x="7280" y="404492"/>
                </a:lnTo>
                <a:lnTo>
                  <a:pt x="8662" y="405654"/>
                </a:lnTo>
                <a:lnTo>
                  <a:pt x="15741" y="410073"/>
                </a:lnTo>
                <a:lnTo>
                  <a:pt x="21814" y="411978"/>
                </a:lnTo>
                <a:lnTo>
                  <a:pt x="29437" y="410691"/>
                </a:lnTo>
                <a:lnTo>
                  <a:pt x="372081" y="410638"/>
                </a:lnTo>
                <a:lnTo>
                  <a:pt x="372264" y="410586"/>
                </a:lnTo>
                <a:lnTo>
                  <a:pt x="607942" y="410586"/>
                </a:lnTo>
                <a:lnTo>
                  <a:pt x="613586" y="410031"/>
                </a:lnTo>
                <a:lnTo>
                  <a:pt x="618382" y="406680"/>
                </a:lnTo>
                <a:lnTo>
                  <a:pt x="624748" y="399822"/>
                </a:lnTo>
                <a:lnTo>
                  <a:pt x="625900" y="395728"/>
                </a:lnTo>
                <a:lnTo>
                  <a:pt x="627879" y="391770"/>
                </a:lnTo>
                <a:lnTo>
                  <a:pt x="627984" y="391236"/>
                </a:lnTo>
                <a:lnTo>
                  <a:pt x="628141" y="390733"/>
                </a:lnTo>
                <a:lnTo>
                  <a:pt x="628141" y="339311"/>
                </a:lnTo>
                <a:lnTo>
                  <a:pt x="284560" y="339311"/>
                </a:lnTo>
                <a:lnTo>
                  <a:pt x="283330" y="338651"/>
                </a:lnTo>
                <a:lnTo>
                  <a:pt x="52117" y="338651"/>
                </a:lnTo>
                <a:lnTo>
                  <a:pt x="48190" y="337960"/>
                </a:lnTo>
                <a:lnTo>
                  <a:pt x="48235" y="85758"/>
                </a:lnTo>
                <a:lnTo>
                  <a:pt x="48546" y="84994"/>
                </a:lnTo>
                <a:lnTo>
                  <a:pt x="87555" y="62757"/>
                </a:lnTo>
                <a:lnTo>
                  <a:pt x="139308" y="49958"/>
                </a:lnTo>
                <a:lnTo>
                  <a:pt x="173208" y="48306"/>
                </a:lnTo>
                <a:lnTo>
                  <a:pt x="613280" y="48306"/>
                </a:lnTo>
                <a:lnTo>
                  <a:pt x="612276" y="47456"/>
                </a:lnTo>
                <a:lnTo>
                  <a:pt x="606056" y="42838"/>
                </a:lnTo>
                <a:lnTo>
                  <a:pt x="313585" y="42838"/>
                </a:lnTo>
                <a:lnTo>
                  <a:pt x="312465" y="42105"/>
                </a:lnTo>
                <a:lnTo>
                  <a:pt x="264428" y="17547"/>
                </a:lnTo>
                <a:lnTo>
                  <a:pt x="212300" y="3614"/>
                </a:lnTo>
                <a:lnTo>
                  <a:pt x="182258" y="431"/>
                </a:lnTo>
                <a:lnTo>
                  <a:pt x="167253" y="55"/>
                </a:lnTo>
                <a:close/>
              </a:path>
              <a:path w="628650" h="435610">
                <a:moveTo>
                  <a:pt x="607942" y="410586"/>
                </a:moveTo>
                <a:lnTo>
                  <a:pt x="372264" y="410586"/>
                </a:lnTo>
                <a:lnTo>
                  <a:pt x="372693" y="410670"/>
                </a:lnTo>
                <a:lnTo>
                  <a:pt x="600686" y="410670"/>
                </a:lnTo>
                <a:lnTo>
                  <a:pt x="604215" y="410952"/>
                </a:lnTo>
                <a:lnTo>
                  <a:pt x="607942" y="410586"/>
                </a:lnTo>
                <a:close/>
              </a:path>
              <a:path w="628650" h="435610">
                <a:moveTo>
                  <a:pt x="613280" y="48306"/>
                </a:moveTo>
                <a:lnTo>
                  <a:pt x="173208" y="48306"/>
                </a:lnTo>
                <a:lnTo>
                  <a:pt x="190130" y="49192"/>
                </a:lnTo>
                <a:lnTo>
                  <a:pt x="207023" y="51162"/>
                </a:lnTo>
                <a:lnTo>
                  <a:pt x="255011" y="64248"/>
                </a:lnTo>
                <a:lnTo>
                  <a:pt x="281984" y="79737"/>
                </a:lnTo>
                <a:lnTo>
                  <a:pt x="289397" y="84700"/>
                </a:lnTo>
                <a:lnTo>
                  <a:pt x="289797" y="85758"/>
                </a:lnTo>
                <a:lnTo>
                  <a:pt x="289785" y="337866"/>
                </a:lnTo>
                <a:lnTo>
                  <a:pt x="284560" y="339311"/>
                </a:lnTo>
                <a:lnTo>
                  <a:pt x="628141" y="339311"/>
                </a:lnTo>
                <a:lnTo>
                  <a:pt x="628141" y="338326"/>
                </a:lnTo>
                <a:lnTo>
                  <a:pt x="341982" y="338326"/>
                </a:lnTo>
                <a:lnTo>
                  <a:pt x="338244" y="338117"/>
                </a:lnTo>
                <a:lnTo>
                  <a:pt x="338117" y="329141"/>
                </a:lnTo>
                <a:lnTo>
                  <a:pt x="338076" y="85758"/>
                </a:lnTo>
                <a:lnTo>
                  <a:pt x="338548" y="84920"/>
                </a:lnTo>
                <a:lnTo>
                  <a:pt x="375191" y="63357"/>
                </a:lnTo>
                <a:lnTo>
                  <a:pt x="422193" y="50934"/>
                </a:lnTo>
                <a:lnTo>
                  <a:pt x="454497" y="48341"/>
                </a:lnTo>
                <a:lnTo>
                  <a:pt x="613321" y="48341"/>
                </a:lnTo>
                <a:close/>
              </a:path>
              <a:path w="628650" h="435610">
                <a:moveTo>
                  <a:pt x="167690" y="314133"/>
                </a:moveTo>
                <a:lnTo>
                  <a:pt x="108517" y="320341"/>
                </a:lnTo>
                <a:lnTo>
                  <a:pt x="66085" y="333394"/>
                </a:lnTo>
                <a:lnTo>
                  <a:pt x="54933" y="338295"/>
                </a:lnTo>
                <a:lnTo>
                  <a:pt x="52117" y="338651"/>
                </a:lnTo>
                <a:lnTo>
                  <a:pt x="283330" y="338651"/>
                </a:lnTo>
                <a:lnTo>
                  <a:pt x="280382" y="337070"/>
                </a:lnTo>
                <a:lnTo>
                  <a:pt x="229136" y="320282"/>
                </a:lnTo>
                <a:lnTo>
                  <a:pt x="182801" y="314424"/>
                </a:lnTo>
                <a:lnTo>
                  <a:pt x="167690" y="314133"/>
                </a:lnTo>
                <a:close/>
              </a:path>
              <a:path w="628650" h="435610">
                <a:moveTo>
                  <a:pt x="457797" y="314136"/>
                </a:moveTo>
                <a:lnTo>
                  <a:pt x="401301" y="319748"/>
                </a:lnTo>
                <a:lnTo>
                  <a:pt x="361332" y="331321"/>
                </a:lnTo>
                <a:lnTo>
                  <a:pt x="357060" y="332955"/>
                </a:lnTo>
                <a:lnTo>
                  <a:pt x="352757" y="334546"/>
                </a:lnTo>
                <a:lnTo>
                  <a:pt x="345343" y="338326"/>
                </a:lnTo>
                <a:lnTo>
                  <a:pt x="628141" y="338326"/>
                </a:lnTo>
                <a:lnTo>
                  <a:pt x="572823" y="338284"/>
                </a:lnTo>
                <a:lnTo>
                  <a:pt x="569525" y="336777"/>
                </a:lnTo>
                <a:lnTo>
                  <a:pt x="520258" y="320520"/>
                </a:lnTo>
                <a:lnTo>
                  <a:pt x="472958" y="314436"/>
                </a:lnTo>
                <a:lnTo>
                  <a:pt x="457797" y="314136"/>
                </a:lnTo>
                <a:close/>
              </a:path>
              <a:path w="628650" h="435610">
                <a:moveTo>
                  <a:pt x="613321" y="48341"/>
                </a:moveTo>
                <a:lnTo>
                  <a:pt x="454497" y="48341"/>
                </a:lnTo>
                <a:lnTo>
                  <a:pt x="475325" y="48732"/>
                </a:lnTo>
                <a:lnTo>
                  <a:pt x="496102" y="50949"/>
                </a:lnTo>
                <a:lnTo>
                  <a:pt x="545493" y="64760"/>
                </a:lnTo>
                <a:lnTo>
                  <a:pt x="579729" y="84041"/>
                </a:lnTo>
                <a:lnTo>
                  <a:pt x="579734" y="338138"/>
                </a:lnTo>
                <a:lnTo>
                  <a:pt x="572823" y="338284"/>
                </a:lnTo>
                <a:lnTo>
                  <a:pt x="628141" y="338284"/>
                </a:lnTo>
                <a:lnTo>
                  <a:pt x="628048" y="69052"/>
                </a:lnTo>
                <a:lnTo>
                  <a:pt x="627816" y="68094"/>
                </a:lnTo>
                <a:lnTo>
                  <a:pt x="627555" y="66743"/>
                </a:lnTo>
                <a:lnTo>
                  <a:pt x="625900" y="61057"/>
                </a:lnTo>
                <a:lnTo>
                  <a:pt x="623659" y="57298"/>
                </a:lnTo>
                <a:lnTo>
                  <a:pt x="620228" y="54186"/>
                </a:lnTo>
                <a:lnTo>
                  <a:pt x="613321" y="48341"/>
                </a:lnTo>
                <a:close/>
              </a:path>
              <a:path w="628650" h="435610">
                <a:moveTo>
                  <a:pt x="459198" y="0"/>
                </a:moveTo>
                <a:lnTo>
                  <a:pt x="415263" y="3625"/>
                </a:lnTo>
                <a:lnTo>
                  <a:pt x="362941" y="17757"/>
                </a:lnTo>
                <a:lnTo>
                  <a:pt x="326596" y="35392"/>
                </a:lnTo>
                <a:lnTo>
                  <a:pt x="314308" y="42817"/>
                </a:lnTo>
                <a:lnTo>
                  <a:pt x="313585" y="42838"/>
                </a:lnTo>
                <a:lnTo>
                  <a:pt x="606056" y="42838"/>
                </a:lnTo>
                <a:lnTo>
                  <a:pt x="603903" y="41240"/>
                </a:lnTo>
                <a:lnTo>
                  <a:pt x="567704" y="21197"/>
                </a:lnTo>
                <a:lnTo>
                  <a:pt x="529086" y="8199"/>
                </a:lnTo>
                <a:lnTo>
                  <a:pt x="475843" y="365"/>
                </a:lnTo>
                <a:lnTo>
                  <a:pt x="459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58">
            <a:extLst>
              <a:ext uri="{FF2B5EF4-FFF2-40B4-BE49-F238E27FC236}">
                <a16:creationId xmlns:a16="http://schemas.microsoft.com/office/drawing/2014/main" id="{799B236C-E134-421D-B9A9-F7D333CF4253}"/>
              </a:ext>
            </a:extLst>
          </p:cNvPr>
          <p:cNvSpPr/>
          <p:nvPr/>
        </p:nvSpPr>
        <p:spPr>
          <a:xfrm>
            <a:off x="7550047" y="1276259"/>
            <a:ext cx="381214" cy="117445"/>
          </a:xfrm>
          <a:custGeom>
            <a:avLst/>
            <a:gdLst/>
            <a:ahLst/>
            <a:cxnLst/>
            <a:rect l="l" t="t" r="r" b="b"/>
            <a:pathLst>
              <a:path w="628650" h="193675">
                <a:moveTo>
                  <a:pt x="423121" y="51495"/>
                </a:moveTo>
                <a:lnTo>
                  <a:pt x="314545" y="51495"/>
                </a:lnTo>
                <a:lnTo>
                  <a:pt x="592830" y="190685"/>
                </a:lnTo>
                <a:lnTo>
                  <a:pt x="601455" y="193269"/>
                </a:lnTo>
                <a:lnTo>
                  <a:pt x="609998" y="192714"/>
                </a:lnTo>
                <a:lnTo>
                  <a:pt x="617742" y="189162"/>
                </a:lnTo>
                <a:lnTo>
                  <a:pt x="623970" y="182758"/>
                </a:lnTo>
                <a:lnTo>
                  <a:pt x="625970" y="179764"/>
                </a:lnTo>
                <a:lnTo>
                  <a:pt x="626850" y="176015"/>
                </a:lnTo>
                <a:lnTo>
                  <a:pt x="628253" y="172612"/>
                </a:lnTo>
                <a:lnTo>
                  <a:pt x="628253" y="165429"/>
                </a:lnTo>
                <a:lnTo>
                  <a:pt x="627206" y="162675"/>
                </a:lnTo>
                <a:lnTo>
                  <a:pt x="626410" y="159785"/>
                </a:lnTo>
                <a:lnTo>
                  <a:pt x="622693" y="152550"/>
                </a:lnTo>
                <a:lnTo>
                  <a:pt x="618839" y="149356"/>
                </a:lnTo>
                <a:lnTo>
                  <a:pt x="423121" y="51495"/>
                </a:lnTo>
                <a:close/>
              </a:path>
              <a:path w="628650" h="193675">
                <a:moveTo>
                  <a:pt x="318513" y="0"/>
                </a:moveTo>
                <a:lnTo>
                  <a:pt x="309739" y="0"/>
                </a:lnTo>
                <a:lnTo>
                  <a:pt x="295080" y="6409"/>
                </a:lnTo>
                <a:lnTo>
                  <a:pt x="280716" y="13422"/>
                </a:lnTo>
                <a:lnTo>
                  <a:pt x="252243" y="27967"/>
                </a:lnTo>
                <a:lnTo>
                  <a:pt x="204729" y="51652"/>
                </a:lnTo>
                <a:lnTo>
                  <a:pt x="7308" y="150299"/>
                </a:lnTo>
                <a:lnTo>
                  <a:pt x="2052" y="156037"/>
                </a:lnTo>
                <a:lnTo>
                  <a:pt x="230" y="164853"/>
                </a:lnTo>
                <a:lnTo>
                  <a:pt x="94" y="164937"/>
                </a:lnTo>
                <a:lnTo>
                  <a:pt x="0" y="173408"/>
                </a:lnTo>
                <a:lnTo>
                  <a:pt x="1047" y="176036"/>
                </a:lnTo>
                <a:lnTo>
                  <a:pt x="1769" y="178842"/>
                </a:lnTo>
                <a:lnTo>
                  <a:pt x="3172" y="181251"/>
                </a:lnTo>
                <a:lnTo>
                  <a:pt x="9412" y="188449"/>
                </a:lnTo>
                <a:lnTo>
                  <a:pt x="17475" y="192498"/>
                </a:lnTo>
                <a:lnTo>
                  <a:pt x="26599" y="193203"/>
                </a:lnTo>
                <a:lnTo>
                  <a:pt x="36019" y="190371"/>
                </a:lnTo>
                <a:lnTo>
                  <a:pt x="313404" y="51652"/>
                </a:lnTo>
                <a:lnTo>
                  <a:pt x="314545" y="51495"/>
                </a:lnTo>
                <a:lnTo>
                  <a:pt x="423121" y="51495"/>
                </a:lnTo>
                <a:lnTo>
                  <a:pt x="323728" y="1842"/>
                </a:lnTo>
                <a:lnTo>
                  <a:pt x="321068" y="1015"/>
                </a:lnTo>
                <a:lnTo>
                  <a:pt x="318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59">
            <a:extLst>
              <a:ext uri="{FF2B5EF4-FFF2-40B4-BE49-F238E27FC236}">
                <a16:creationId xmlns:a16="http://schemas.microsoft.com/office/drawing/2014/main" id="{7F9D4CDA-D648-4396-8AC0-44A89EFB3BD4}"/>
              </a:ext>
            </a:extLst>
          </p:cNvPr>
          <p:cNvSpPr/>
          <p:nvPr/>
        </p:nvSpPr>
        <p:spPr>
          <a:xfrm>
            <a:off x="8915370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</a:t>
            </a:r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3S </a:t>
            </a:r>
            <a:r>
              <a:rPr lang="en-US" sz="1100" dirty="0" err="1"/>
              <a:t>yaitu</a:t>
            </a:r>
            <a:r>
              <a:rPr lang="en-US" sz="1100" dirty="0"/>
              <a:t> (</a:t>
            </a:r>
            <a:r>
              <a:rPr lang="en-US" sz="1100" dirty="0" err="1"/>
              <a:t>Senyum</a:t>
            </a:r>
            <a:r>
              <a:rPr lang="en-US" sz="1100" dirty="0"/>
              <a:t>, Salam, </a:t>
            </a:r>
            <a:r>
              <a:rPr lang="en-US" sz="1100" dirty="0" err="1"/>
              <a:t>Sapa</a:t>
            </a:r>
            <a:r>
              <a:rPr lang="en-US" sz="1100" dirty="0"/>
              <a:t>)</a:t>
            </a:r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5R </a:t>
            </a:r>
            <a:r>
              <a:rPr lang="en-US" sz="1100" dirty="0" err="1"/>
              <a:t>yaitu</a:t>
            </a:r>
            <a:r>
              <a:rPr lang="en-US" sz="1100" dirty="0"/>
              <a:t> : </a:t>
            </a:r>
            <a:r>
              <a:rPr lang="en-US" sz="1100" dirty="0" err="1"/>
              <a:t>Ringkas</a:t>
            </a:r>
            <a:r>
              <a:rPr lang="en-US" sz="1100" dirty="0"/>
              <a:t>, </a:t>
            </a:r>
            <a:r>
              <a:rPr lang="en-US" sz="1100" dirty="0" err="1"/>
              <a:t>Rapi</a:t>
            </a:r>
            <a:r>
              <a:rPr lang="en-US" sz="1100" dirty="0"/>
              <a:t>, </a:t>
            </a:r>
            <a:r>
              <a:rPr lang="en-US" sz="1100" dirty="0" err="1"/>
              <a:t>Resik</a:t>
            </a:r>
            <a:r>
              <a:rPr lang="en-US" sz="1100" dirty="0"/>
              <a:t>, </a:t>
            </a:r>
            <a:r>
              <a:rPr lang="en-US" sz="1100" dirty="0" err="1"/>
              <a:t>Rawat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Rajin</a:t>
            </a:r>
            <a:r>
              <a:rPr lang="en-US" sz="1100" dirty="0"/>
              <a:t>.	</a:t>
            </a:r>
          </a:p>
        </p:txBody>
      </p:sp>
      <p:sp>
        <p:nvSpPr>
          <p:cNvPr id="45" name="object 60">
            <a:extLst>
              <a:ext uri="{FF2B5EF4-FFF2-40B4-BE49-F238E27FC236}">
                <a16:creationId xmlns:a16="http://schemas.microsoft.com/office/drawing/2014/main" id="{BD8190B7-1E36-467F-98BF-EDD5B2C7835F}"/>
              </a:ext>
            </a:extLst>
          </p:cNvPr>
          <p:cNvSpPr/>
          <p:nvPr/>
        </p:nvSpPr>
        <p:spPr>
          <a:xfrm>
            <a:off x="8913385" y="1727079"/>
            <a:ext cx="1346186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3S </a:t>
            </a:r>
            <a:r>
              <a:rPr lang="en-US" sz="1100" dirty="0" err="1"/>
              <a:t>yaitu</a:t>
            </a:r>
            <a:r>
              <a:rPr lang="en-US" sz="1100" dirty="0"/>
              <a:t> (</a:t>
            </a:r>
            <a:r>
              <a:rPr lang="en-US" sz="1100" dirty="0" err="1"/>
              <a:t>Senyum</a:t>
            </a:r>
            <a:r>
              <a:rPr lang="en-US" sz="1100" dirty="0"/>
              <a:t>, Salam, </a:t>
            </a:r>
            <a:r>
              <a:rPr lang="en-US" sz="1100" dirty="0" err="1"/>
              <a:t>Sapa</a:t>
            </a:r>
            <a:r>
              <a:rPr lang="en-US" sz="1100" dirty="0"/>
              <a:t>)</a:t>
            </a:r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Sistem</a:t>
            </a:r>
            <a:r>
              <a:rPr lang="en-US" sz="1100" dirty="0"/>
              <a:t> </a:t>
            </a:r>
            <a:r>
              <a:rPr lang="en-US" sz="1100" dirty="0" err="1"/>
              <a:t>Managamen</a:t>
            </a:r>
            <a:r>
              <a:rPr lang="en-US" sz="1100" dirty="0"/>
              <a:t> </a:t>
            </a:r>
            <a:r>
              <a:rPr lang="en-US" sz="1100" dirty="0" err="1"/>
              <a:t>Mutu</a:t>
            </a:r>
            <a:r>
              <a:rPr lang="en-US" sz="1100" dirty="0"/>
              <a:t> ISO 9001:2015</a:t>
            </a:r>
          </a:p>
          <a:p>
            <a:pPr marL="171450" indent="-171450">
              <a:buFontTx/>
              <a:buChar char="-"/>
            </a:pPr>
            <a:endParaRPr sz="1100" dirty="0"/>
          </a:p>
        </p:txBody>
      </p:sp>
      <p:sp>
        <p:nvSpPr>
          <p:cNvPr id="47" name="object 63">
            <a:extLst>
              <a:ext uri="{FF2B5EF4-FFF2-40B4-BE49-F238E27FC236}">
                <a16:creationId xmlns:a16="http://schemas.microsoft.com/office/drawing/2014/main" id="{BF9630B2-797B-475E-8116-CDB025E897BE}"/>
              </a:ext>
            </a:extLst>
          </p:cNvPr>
          <p:cNvSpPr txBox="1"/>
          <p:nvPr/>
        </p:nvSpPr>
        <p:spPr>
          <a:xfrm>
            <a:off x="9402731" y="1336914"/>
            <a:ext cx="868321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27" dirty="0">
                <a:latin typeface="Gotham"/>
                <a:cs typeface="Gotham"/>
              </a:rPr>
              <a:t>Tata </a:t>
            </a:r>
            <a:r>
              <a:rPr sz="1001" b="1" spc="-3" dirty="0">
                <a:latin typeface="Gotham"/>
                <a:cs typeface="Gotham"/>
              </a:rPr>
              <a:t>Kelola  </a:t>
            </a:r>
            <a:r>
              <a:rPr sz="1001" b="1" spc="-6" dirty="0">
                <a:latin typeface="Gotham"/>
                <a:cs typeface="Gotham"/>
              </a:rPr>
              <a:t>Budaya</a:t>
            </a:r>
            <a:r>
              <a:rPr sz="1001" b="1" spc="-45" dirty="0">
                <a:latin typeface="Gotham"/>
                <a:cs typeface="Gotham"/>
              </a:rPr>
              <a:t> </a:t>
            </a:r>
            <a:r>
              <a:rPr sz="1001" b="1" spc="-6" dirty="0">
                <a:latin typeface="Gotham"/>
                <a:cs typeface="Gotham"/>
              </a:rPr>
              <a:t>Kerja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8" name="object 64">
            <a:extLst>
              <a:ext uri="{FF2B5EF4-FFF2-40B4-BE49-F238E27FC236}">
                <a16:creationId xmlns:a16="http://schemas.microsoft.com/office/drawing/2014/main" id="{DD28A64C-A3A4-4567-84E9-BA01D68726D3}"/>
              </a:ext>
            </a:extLst>
          </p:cNvPr>
          <p:cNvSpPr/>
          <p:nvPr/>
        </p:nvSpPr>
        <p:spPr>
          <a:xfrm>
            <a:off x="9190591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75788" y="0"/>
                </a:moveTo>
                <a:lnTo>
                  <a:pt x="80426" y="1444"/>
                </a:lnTo>
                <a:lnTo>
                  <a:pt x="85316" y="1141"/>
                </a:lnTo>
                <a:lnTo>
                  <a:pt x="90049" y="2041"/>
                </a:lnTo>
                <a:lnTo>
                  <a:pt x="125692" y="17873"/>
                </a:lnTo>
                <a:lnTo>
                  <a:pt x="144383" y="53108"/>
                </a:lnTo>
                <a:lnTo>
                  <a:pt x="145817" y="80332"/>
                </a:lnTo>
                <a:lnTo>
                  <a:pt x="145985" y="87882"/>
                </a:lnTo>
                <a:lnTo>
                  <a:pt x="147388" y="95107"/>
                </a:lnTo>
                <a:lnTo>
                  <a:pt x="151388" y="101693"/>
                </a:lnTo>
                <a:lnTo>
                  <a:pt x="154286" y="108458"/>
                </a:lnTo>
                <a:lnTo>
                  <a:pt x="155284" y="115393"/>
                </a:lnTo>
                <a:lnTo>
                  <a:pt x="154902" y="122435"/>
                </a:lnTo>
                <a:lnTo>
                  <a:pt x="153660" y="129524"/>
                </a:lnTo>
                <a:lnTo>
                  <a:pt x="133411" y="170521"/>
                </a:lnTo>
                <a:lnTo>
                  <a:pt x="128592" y="178508"/>
                </a:lnTo>
                <a:lnTo>
                  <a:pt x="124190" y="186726"/>
                </a:lnTo>
                <a:lnTo>
                  <a:pt x="120457" y="195313"/>
                </a:lnTo>
                <a:lnTo>
                  <a:pt x="117640" y="202779"/>
                </a:lnTo>
                <a:lnTo>
                  <a:pt x="124624" y="206182"/>
                </a:lnTo>
                <a:lnTo>
                  <a:pt x="143983" y="215654"/>
                </a:lnTo>
                <a:lnTo>
                  <a:pt x="163337" y="225135"/>
                </a:lnTo>
                <a:lnTo>
                  <a:pt x="182728" y="234540"/>
                </a:lnTo>
                <a:lnTo>
                  <a:pt x="219787" y="257000"/>
                </a:lnTo>
                <a:lnTo>
                  <a:pt x="240004" y="294570"/>
                </a:lnTo>
                <a:lnTo>
                  <a:pt x="247573" y="331811"/>
                </a:lnTo>
                <a:lnTo>
                  <a:pt x="247018" y="334461"/>
                </a:lnTo>
                <a:lnTo>
                  <a:pt x="246851" y="337120"/>
                </a:lnTo>
                <a:lnTo>
                  <a:pt x="246369" y="344952"/>
                </a:lnTo>
                <a:lnTo>
                  <a:pt x="241416" y="348261"/>
                </a:lnTo>
                <a:lnTo>
                  <a:pt x="234652" y="349738"/>
                </a:lnTo>
                <a:lnTo>
                  <a:pt x="224251" y="352044"/>
                </a:lnTo>
                <a:lnTo>
                  <a:pt x="178119" y="360806"/>
                </a:lnTo>
                <a:lnTo>
                  <a:pt x="133242" y="364617"/>
                </a:lnTo>
                <a:lnTo>
                  <a:pt x="131472" y="364585"/>
                </a:lnTo>
                <a:lnTo>
                  <a:pt x="130278" y="364585"/>
                </a:lnTo>
                <a:lnTo>
                  <a:pt x="112431" y="327112"/>
                </a:lnTo>
                <a:lnTo>
                  <a:pt x="76400" y="300217"/>
                </a:lnTo>
                <a:lnTo>
                  <a:pt x="37597" y="281274"/>
                </a:lnTo>
                <a:lnTo>
                  <a:pt x="26996" y="276560"/>
                </a:lnTo>
                <a:lnTo>
                  <a:pt x="16431" y="271774"/>
                </a:lnTo>
                <a:lnTo>
                  <a:pt x="5968" y="266766"/>
                </a:lnTo>
                <a:lnTo>
                  <a:pt x="3528" y="265552"/>
                </a:lnTo>
                <a:lnTo>
                  <a:pt x="3120" y="264641"/>
                </a:lnTo>
                <a:lnTo>
                  <a:pt x="4429" y="262232"/>
                </a:lnTo>
                <a:lnTo>
                  <a:pt x="10501" y="251038"/>
                </a:lnTo>
                <a:lnTo>
                  <a:pt x="28522" y="217344"/>
                </a:lnTo>
                <a:lnTo>
                  <a:pt x="40144" y="178807"/>
                </a:lnTo>
                <a:lnTo>
                  <a:pt x="39848" y="171844"/>
                </a:lnTo>
                <a:lnTo>
                  <a:pt x="38564" y="165048"/>
                </a:lnTo>
                <a:lnTo>
                  <a:pt x="36208" y="158476"/>
                </a:lnTo>
                <a:lnTo>
                  <a:pt x="33168" y="150251"/>
                </a:lnTo>
                <a:lnTo>
                  <a:pt x="31340" y="141890"/>
                </a:lnTo>
                <a:lnTo>
                  <a:pt x="30520" y="133388"/>
                </a:lnTo>
                <a:lnTo>
                  <a:pt x="30501" y="124739"/>
                </a:lnTo>
                <a:lnTo>
                  <a:pt x="30239" y="112962"/>
                </a:lnTo>
                <a:lnTo>
                  <a:pt x="17618" y="72477"/>
                </a:lnTo>
                <a:lnTo>
                  <a:pt x="335" y="54302"/>
                </a:lnTo>
                <a:lnTo>
                  <a:pt x="0" y="53139"/>
                </a:lnTo>
                <a:lnTo>
                  <a:pt x="21425" y="15686"/>
                </a:lnTo>
                <a:lnTo>
                  <a:pt x="59830" y="1172"/>
                </a:lnTo>
                <a:lnTo>
                  <a:pt x="66552" y="649"/>
                </a:lnTo>
                <a:lnTo>
                  <a:pt x="67181" y="743"/>
                </a:lnTo>
                <a:lnTo>
                  <a:pt x="67390" y="0"/>
                </a:lnTo>
                <a:lnTo>
                  <a:pt x="75788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65">
            <a:extLst>
              <a:ext uri="{FF2B5EF4-FFF2-40B4-BE49-F238E27FC236}">
                <a16:creationId xmlns:a16="http://schemas.microsoft.com/office/drawing/2014/main" id="{ACE2B358-95FC-4B8F-A951-C23491B47758}"/>
              </a:ext>
            </a:extLst>
          </p:cNvPr>
          <p:cNvSpPr/>
          <p:nvPr/>
        </p:nvSpPr>
        <p:spPr>
          <a:xfrm>
            <a:off x="8957443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184556" y="0"/>
                </a:moveTo>
                <a:lnTo>
                  <a:pt x="186325" y="1361"/>
                </a:lnTo>
                <a:lnTo>
                  <a:pt x="188514" y="900"/>
                </a:lnTo>
                <a:lnTo>
                  <a:pt x="190482" y="1266"/>
                </a:lnTo>
                <a:lnTo>
                  <a:pt x="233785" y="25556"/>
                </a:lnTo>
                <a:lnTo>
                  <a:pt x="245559" y="48040"/>
                </a:lnTo>
                <a:lnTo>
                  <a:pt x="246962" y="51726"/>
                </a:lnTo>
                <a:lnTo>
                  <a:pt x="247580" y="53338"/>
                </a:lnTo>
                <a:lnTo>
                  <a:pt x="247245" y="54239"/>
                </a:lnTo>
                <a:lnTo>
                  <a:pt x="245863" y="55192"/>
                </a:lnTo>
                <a:lnTo>
                  <a:pt x="234198" y="65713"/>
                </a:lnTo>
                <a:lnTo>
                  <a:pt x="218094" y="107368"/>
                </a:lnTo>
                <a:lnTo>
                  <a:pt x="216781" y="133821"/>
                </a:lnTo>
                <a:lnTo>
                  <a:pt x="216199" y="142634"/>
                </a:lnTo>
                <a:lnTo>
                  <a:pt x="215864" y="146278"/>
                </a:lnTo>
                <a:lnTo>
                  <a:pt x="215162" y="149859"/>
                </a:lnTo>
                <a:lnTo>
                  <a:pt x="213434" y="153021"/>
                </a:lnTo>
                <a:lnTo>
                  <a:pt x="208312" y="166545"/>
                </a:lnTo>
                <a:lnTo>
                  <a:pt x="213801" y="206883"/>
                </a:lnTo>
                <a:lnTo>
                  <a:pt x="227492" y="231902"/>
                </a:lnTo>
                <a:lnTo>
                  <a:pt x="232334" y="240086"/>
                </a:lnTo>
                <a:lnTo>
                  <a:pt x="241371" y="267258"/>
                </a:lnTo>
                <a:lnTo>
                  <a:pt x="241036" y="268337"/>
                </a:lnTo>
                <a:lnTo>
                  <a:pt x="238449" y="269049"/>
                </a:lnTo>
                <a:lnTo>
                  <a:pt x="232406" y="271065"/>
                </a:lnTo>
                <a:lnTo>
                  <a:pt x="226553" y="273547"/>
                </a:lnTo>
                <a:lnTo>
                  <a:pt x="220817" y="276307"/>
                </a:lnTo>
                <a:lnTo>
                  <a:pt x="215120" y="279153"/>
                </a:lnTo>
                <a:lnTo>
                  <a:pt x="203986" y="284363"/>
                </a:lnTo>
                <a:lnTo>
                  <a:pt x="160058" y="306691"/>
                </a:lnTo>
                <a:lnTo>
                  <a:pt x="126474" y="337861"/>
                </a:lnTo>
                <a:lnTo>
                  <a:pt x="117144" y="364763"/>
                </a:lnTo>
                <a:lnTo>
                  <a:pt x="115940" y="364585"/>
                </a:lnTo>
                <a:lnTo>
                  <a:pt x="73911" y="361481"/>
                </a:lnTo>
                <a:lnTo>
                  <a:pt x="28833" y="354753"/>
                </a:lnTo>
                <a:lnTo>
                  <a:pt x="13734" y="350533"/>
                </a:lnTo>
                <a:lnTo>
                  <a:pt x="5661" y="347528"/>
                </a:lnTo>
                <a:lnTo>
                  <a:pt x="1619" y="341507"/>
                </a:lnTo>
                <a:lnTo>
                  <a:pt x="446" y="333235"/>
                </a:lnTo>
                <a:lnTo>
                  <a:pt x="0" y="325138"/>
                </a:lnTo>
                <a:lnTo>
                  <a:pt x="760" y="317203"/>
                </a:lnTo>
                <a:lnTo>
                  <a:pt x="16133" y="273646"/>
                </a:lnTo>
                <a:lnTo>
                  <a:pt x="49733" y="240746"/>
                </a:lnTo>
                <a:lnTo>
                  <a:pt x="82731" y="226095"/>
                </a:lnTo>
                <a:lnTo>
                  <a:pt x="93710" y="221176"/>
                </a:lnTo>
                <a:lnTo>
                  <a:pt x="129071" y="203428"/>
                </a:lnTo>
                <a:lnTo>
                  <a:pt x="129531" y="202538"/>
                </a:lnTo>
                <a:lnTo>
                  <a:pt x="128578" y="200465"/>
                </a:lnTo>
                <a:lnTo>
                  <a:pt x="123082" y="188488"/>
                </a:lnTo>
                <a:lnTo>
                  <a:pt x="117411" y="176603"/>
                </a:lnTo>
                <a:lnTo>
                  <a:pt x="111183" y="165018"/>
                </a:lnTo>
                <a:lnTo>
                  <a:pt x="104014" y="153942"/>
                </a:lnTo>
                <a:lnTo>
                  <a:pt x="98454" y="144759"/>
                </a:lnTo>
                <a:lnTo>
                  <a:pt x="94666" y="135080"/>
                </a:lnTo>
                <a:lnTo>
                  <a:pt x="92593" y="124901"/>
                </a:lnTo>
                <a:lnTo>
                  <a:pt x="92182" y="114216"/>
                </a:lnTo>
                <a:lnTo>
                  <a:pt x="92318" y="110289"/>
                </a:lnTo>
                <a:lnTo>
                  <a:pt x="93187" y="106509"/>
                </a:lnTo>
                <a:lnTo>
                  <a:pt x="95208" y="103221"/>
                </a:lnTo>
                <a:lnTo>
                  <a:pt x="98566" y="96271"/>
                </a:lnTo>
                <a:lnTo>
                  <a:pt x="100554" y="89040"/>
                </a:lnTo>
                <a:lnTo>
                  <a:pt x="101485" y="81584"/>
                </a:lnTo>
                <a:lnTo>
                  <a:pt x="101668" y="73955"/>
                </a:lnTo>
                <a:lnTo>
                  <a:pt x="101595" y="67893"/>
                </a:lnTo>
                <a:lnTo>
                  <a:pt x="100977" y="61757"/>
                </a:lnTo>
                <a:lnTo>
                  <a:pt x="101710" y="55788"/>
                </a:lnTo>
                <a:lnTo>
                  <a:pt x="121333" y="20135"/>
                </a:lnTo>
                <a:lnTo>
                  <a:pt x="160462" y="1424"/>
                </a:lnTo>
                <a:lnTo>
                  <a:pt x="162232" y="1088"/>
                </a:lnTo>
                <a:lnTo>
                  <a:pt x="164137" y="1225"/>
                </a:lnTo>
                <a:lnTo>
                  <a:pt x="165656" y="0"/>
                </a:lnTo>
                <a:lnTo>
                  <a:pt x="184556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66">
            <a:extLst>
              <a:ext uri="{FF2B5EF4-FFF2-40B4-BE49-F238E27FC236}">
                <a16:creationId xmlns:a16="http://schemas.microsoft.com/office/drawing/2014/main" id="{27709CF4-7807-482B-8CDB-F59A020403B4}"/>
              </a:ext>
            </a:extLst>
          </p:cNvPr>
          <p:cNvSpPr/>
          <p:nvPr/>
        </p:nvSpPr>
        <p:spPr>
          <a:xfrm>
            <a:off x="9030033" y="1404941"/>
            <a:ext cx="237970" cy="250292"/>
          </a:xfrm>
          <a:custGeom>
            <a:avLst/>
            <a:gdLst/>
            <a:ahLst/>
            <a:cxnLst/>
            <a:rect l="l" t="t" r="r" b="b"/>
            <a:pathLst>
              <a:path w="392430" h="412750">
                <a:moveTo>
                  <a:pt x="189756" y="0"/>
                </a:moveTo>
                <a:lnTo>
                  <a:pt x="144749" y="13349"/>
                </a:lnTo>
                <a:lnTo>
                  <a:pt x="120363" y="44858"/>
                </a:lnTo>
                <a:lnTo>
                  <a:pt x="112518" y="87983"/>
                </a:lnTo>
                <a:lnTo>
                  <a:pt x="111395" y="99561"/>
                </a:lnTo>
                <a:lnTo>
                  <a:pt x="109403" y="111013"/>
                </a:lnTo>
                <a:lnTo>
                  <a:pt x="106070" y="122304"/>
                </a:lnTo>
                <a:lnTo>
                  <a:pt x="103534" y="132995"/>
                </a:lnTo>
                <a:lnTo>
                  <a:pt x="118352" y="172312"/>
                </a:lnTo>
                <a:lnTo>
                  <a:pt x="121012" y="177160"/>
                </a:lnTo>
                <a:lnTo>
                  <a:pt x="127266" y="188756"/>
                </a:lnTo>
                <a:lnTo>
                  <a:pt x="133389" y="200427"/>
                </a:lnTo>
                <a:lnTo>
                  <a:pt x="145583" y="223871"/>
                </a:lnTo>
                <a:lnTo>
                  <a:pt x="146372" y="225337"/>
                </a:lnTo>
                <a:lnTo>
                  <a:pt x="110019" y="245300"/>
                </a:lnTo>
                <a:lnTo>
                  <a:pt x="85668" y="255445"/>
                </a:lnTo>
                <a:lnTo>
                  <a:pt x="73542" y="260802"/>
                </a:lnTo>
                <a:lnTo>
                  <a:pt x="37986" y="282397"/>
                </a:lnTo>
                <a:lnTo>
                  <a:pt x="11015" y="317837"/>
                </a:lnTo>
                <a:lnTo>
                  <a:pt x="1336" y="356756"/>
                </a:lnTo>
                <a:lnTo>
                  <a:pt x="0" y="378275"/>
                </a:lnTo>
                <a:lnTo>
                  <a:pt x="3382" y="383207"/>
                </a:lnTo>
                <a:lnTo>
                  <a:pt x="40089" y="397258"/>
                </a:lnTo>
                <a:lnTo>
                  <a:pt x="83816" y="404620"/>
                </a:lnTo>
                <a:lnTo>
                  <a:pt x="136737" y="409641"/>
                </a:lnTo>
                <a:lnTo>
                  <a:pt x="191575" y="412169"/>
                </a:lnTo>
                <a:lnTo>
                  <a:pt x="208273" y="411960"/>
                </a:lnTo>
                <a:lnTo>
                  <a:pt x="253521" y="409426"/>
                </a:lnTo>
                <a:lnTo>
                  <a:pt x="303751" y="404353"/>
                </a:lnTo>
                <a:lnTo>
                  <a:pt x="353643" y="396641"/>
                </a:lnTo>
                <a:lnTo>
                  <a:pt x="392207" y="379751"/>
                </a:lnTo>
                <a:lnTo>
                  <a:pt x="391904" y="371333"/>
                </a:lnTo>
                <a:lnTo>
                  <a:pt x="384586" y="331092"/>
                </a:lnTo>
                <a:lnTo>
                  <a:pt x="365999" y="294675"/>
                </a:lnTo>
                <a:lnTo>
                  <a:pt x="331277" y="267692"/>
                </a:lnTo>
                <a:lnTo>
                  <a:pt x="325414" y="264530"/>
                </a:lnTo>
                <a:lnTo>
                  <a:pt x="247625" y="226552"/>
                </a:lnTo>
                <a:lnTo>
                  <a:pt x="245458" y="226436"/>
                </a:lnTo>
                <a:lnTo>
                  <a:pt x="246867" y="223819"/>
                </a:lnTo>
                <a:lnTo>
                  <a:pt x="253639" y="210506"/>
                </a:lnTo>
                <a:lnTo>
                  <a:pt x="260150" y="196987"/>
                </a:lnTo>
                <a:lnTo>
                  <a:pt x="267009" y="183649"/>
                </a:lnTo>
                <a:lnTo>
                  <a:pt x="274850" y="170826"/>
                </a:lnTo>
                <a:lnTo>
                  <a:pt x="277478" y="166993"/>
                </a:lnTo>
                <a:lnTo>
                  <a:pt x="279687" y="162857"/>
                </a:lnTo>
                <a:lnTo>
                  <a:pt x="281939" y="158784"/>
                </a:lnTo>
                <a:lnTo>
                  <a:pt x="286554" y="148336"/>
                </a:lnTo>
                <a:lnTo>
                  <a:pt x="288691" y="137751"/>
                </a:lnTo>
                <a:lnTo>
                  <a:pt x="288030" y="126996"/>
                </a:lnTo>
                <a:lnTo>
                  <a:pt x="284253" y="116042"/>
                </a:lnTo>
                <a:lnTo>
                  <a:pt x="280745" y="108932"/>
                </a:lnTo>
                <a:lnTo>
                  <a:pt x="279687" y="101236"/>
                </a:lnTo>
                <a:lnTo>
                  <a:pt x="279823" y="93299"/>
                </a:lnTo>
                <a:lnTo>
                  <a:pt x="279879" y="83854"/>
                </a:lnTo>
                <a:lnTo>
                  <a:pt x="279576" y="74432"/>
                </a:lnTo>
                <a:lnTo>
                  <a:pt x="264901" y="29189"/>
                </a:lnTo>
                <a:lnTo>
                  <a:pt x="225074" y="4665"/>
                </a:lnTo>
                <a:lnTo>
                  <a:pt x="207589" y="908"/>
                </a:lnTo>
                <a:lnTo>
                  <a:pt x="189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67">
            <a:extLst>
              <a:ext uri="{FF2B5EF4-FFF2-40B4-BE49-F238E27FC236}">
                <a16:creationId xmlns:a16="http://schemas.microsoft.com/office/drawing/2014/main" id="{F5EA8EA5-A173-4403-A9F5-F062C619BB3E}"/>
              </a:ext>
            </a:extLst>
          </p:cNvPr>
          <p:cNvSpPr/>
          <p:nvPr/>
        </p:nvSpPr>
        <p:spPr>
          <a:xfrm>
            <a:off x="10314088" y="2601342"/>
            <a:ext cx="1606072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/>
              <a:t>Teaching Factory </a:t>
            </a:r>
            <a:r>
              <a:rPr lang="en-US" sz="1100" dirty="0" err="1"/>
              <a:t>Kerjasama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PT. Fuji </a:t>
            </a:r>
            <a:r>
              <a:rPr lang="en-US" sz="1100" dirty="0" err="1"/>
              <a:t>Technica</a:t>
            </a:r>
            <a:r>
              <a:rPr lang="en-US" sz="1100" dirty="0"/>
              <a:t> Indonesia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Produk</a:t>
            </a:r>
            <a:r>
              <a:rPr lang="en-US" sz="1100" dirty="0"/>
              <a:t> </a:t>
            </a:r>
            <a:r>
              <a:rPr lang="en-US" sz="1100" dirty="0" err="1"/>
              <a:t>Perbaikan</a:t>
            </a:r>
            <a:r>
              <a:rPr lang="en-US" sz="1100" dirty="0"/>
              <a:t>  Pallet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Produktif</a:t>
            </a:r>
            <a:r>
              <a:rPr lang="en-US" sz="1100" dirty="0"/>
              <a:t> </a:t>
            </a:r>
            <a:r>
              <a:rPr lang="en-US" sz="1100" dirty="0" err="1"/>
              <a:t>Stoper</a:t>
            </a:r>
            <a:r>
              <a:rPr lang="en-US" sz="1100" dirty="0"/>
              <a:t> Dies dan lain – lain</a:t>
            </a:r>
          </a:p>
          <a:p>
            <a:pPr marL="285750" indent="-285750">
              <a:buFontTx/>
              <a:buChar char="-"/>
            </a:pPr>
            <a:r>
              <a:rPr lang="en-US" sz="1100" dirty="0"/>
              <a:t>Program Technopark </a:t>
            </a:r>
            <a:r>
              <a:rPr lang="en-US" sz="1100" dirty="0" err="1"/>
              <a:t>Nescar</a:t>
            </a:r>
            <a:endParaRPr lang="en-US" sz="1100" dirty="0"/>
          </a:p>
        </p:txBody>
      </p:sp>
      <p:sp>
        <p:nvSpPr>
          <p:cNvPr id="52" name="object 68">
            <a:extLst>
              <a:ext uri="{FF2B5EF4-FFF2-40B4-BE49-F238E27FC236}">
                <a16:creationId xmlns:a16="http://schemas.microsoft.com/office/drawing/2014/main" id="{57DC8246-2B0F-4830-A1AA-BE1681E35242}"/>
              </a:ext>
            </a:extLst>
          </p:cNvPr>
          <p:cNvSpPr/>
          <p:nvPr/>
        </p:nvSpPr>
        <p:spPr>
          <a:xfrm>
            <a:off x="10312104" y="1727079"/>
            <a:ext cx="1608056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71450" indent="-171450">
              <a:buFontTx/>
              <a:buChar char="-"/>
            </a:pPr>
            <a:r>
              <a:rPr lang="en-US" sz="1100" dirty="0" err="1"/>
              <a:t>Belum</a:t>
            </a:r>
            <a:r>
              <a:rPr lang="en-US" sz="1100" dirty="0"/>
              <a:t> Ada Program Teaching Factory</a:t>
            </a:r>
          </a:p>
          <a:p>
            <a:endParaRPr sz="1100" dirty="0"/>
          </a:p>
        </p:txBody>
      </p:sp>
      <p:sp>
        <p:nvSpPr>
          <p:cNvPr id="54" name="object 71">
            <a:extLst>
              <a:ext uri="{FF2B5EF4-FFF2-40B4-BE49-F238E27FC236}">
                <a16:creationId xmlns:a16="http://schemas.microsoft.com/office/drawing/2014/main" id="{4A26C7D1-AF3E-4432-844B-229CD80930C6}"/>
              </a:ext>
            </a:extLst>
          </p:cNvPr>
          <p:cNvSpPr txBox="1"/>
          <p:nvPr/>
        </p:nvSpPr>
        <p:spPr>
          <a:xfrm>
            <a:off x="10864943" y="1336914"/>
            <a:ext cx="59531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106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eaching  </a:t>
            </a:r>
            <a:r>
              <a:rPr sz="1001" b="1" spc="-6" dirty="0">
                <a:latin typeface="Gotham"/>
                <a:cs typeface="Gotham"/>
              </a:rPr>
              <a:t>Factory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55" name="object 72">
            <a:extLst>
              <a:ext uri="{FF2B5EF4-FFF2-40B4-BE49-F238E27FC236}">
                <a16:creationId xmlns:a16="http://schemas.microsoft.com/office/drawing/2014/main" id="{DE245EA9-C488-4054-ACF1-C056300E8F3D}"/>
              </a:ext>
            </a:extLst>
          </p:cNvPr>
          <p:cNvSpPr/>
          <p:nvPr/>
        </p:nvSpPr>
        <p:spPr>
          <a:xfrm>
            <a:off x="10679336" y="1554696"/>
            <a:ext cx="54799" cy="538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73">
            <a:extLst>
              <a:ext uri="{FF2B5EF4-FFF2-40B4-BE49-F238E27FC236}">
                <a16:creationId xmlns:a16="http://schemas.microsoft.com/office/drawing/2014/main" id="{59E2EF53-D411-4FCD-B6A3-ADDECA2DB553}"/>
              </a:ext>
            </a:extLst>
          </p:cNvPr>
          <p:cNvSpPr/>
          <p:nvPr/>
        </p:nvSpPr>
        <p:spPr>
          <a:xfrm>
            <a:off x="10520254" y="1554693"/>
            <a:ext cx="54785" cy="538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74">
            <a:extLst>
              <a:ext uri="{FF2B5EF4-FFF2-40B4-BE49-F238E27FC236}">
                <a16:creationId xmlns:a16="http://schemas.microsoft.com/office/drawing/2014/main" id="{2CDB77DA-4079-463D-A299-F2F00E9E389A}"/>
              </a:ext>
            </a:extLst>
          </p:cNvPr>
          <p:cNvSpPr/>
          <p:nvPr/>
        </p:nvSpPr>
        <p:spPr>
          <a:xfrm>
            <a:off x="10599712" y="1554683"/>
            <a:ext cx="54945" cy="538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75">
            <a:extLst>
              <a:ext uri="{FF2B5EF4-FFF2-40B4-BE49-F238E27FC236}">
                <a16:creationId xmlns:a16="http://schemas.microsoft.com/office/drawing/2014/main" id="{6C30FEB0-8ED6-41FB-8919-B91CC5537B1B}"/>
              </a:ext>
            </a:extLst>
          </p:cNvPr>
          <p:cNvSpPr/>
          <p:nvPr/>
        </p:nvSpPr>
        <p:spPr>
          <a:xfrm>
            <a:off x="10385593" y="1397417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76">
            <a:extLst>
              <a:ext uri="{FF2B5EF4-FFF2-40B4-BE49-F238E27FC236}">
                <a16:creationId xmlns:a16="http://schemas.microsoft.com/office/drawing/2014/main" id="{49FB74DC-2B45-4BF7-BBE8-8CD08A48C9DC}"/>
              </a:ext>
            </a:extLst>
          </p:cNvPr>
          <p:cNvSpPr/>
          <p:nvPr/>
        </p:nvSpPr>
        <p:spPr>
          <a:xfrm>
            <a:off x="10646922" y="1295392"/>
            <a:ext cx="103269" cy="857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7" name="object 7">
            <a:extLst>
              <a:ext uri="{FF2B5EF4-FFF2-40B4-BE49-F238E27FC236}">
                <a16:creationId xmlns:a16="http://schemas.microsoft.com/office/drawing/2014/main" id="{366D608E-27D3-4694-A864-2420A2163705}"/>
              </a:ext>
            </a:extLst>
          </p:cNvPr>
          <p:cNvSpPr txBox="1"/>
          <p:nvPr/>
        </p:nvSpPr>
        <p:spPr>
          <a:xfrm>
            <a:off x="273824" y="23200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  <p:sp>
        <p:nvSpPr>
          <p:cNvPr id="78" name="object 7">
            <a:extLst>
              <a:ext uri="{FF2B5EF4-FFF2-40B4-BE49-F238E27FC236}">
                <a16:creationId xmlns:a16="http://schemas.microsoft.com/office/drawing/2014/main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79" name="object 49"/>
          <p:cNvSpPr/>
          <p:nvPr/>
        </p:nvSpPr>
        <p:spPr>
          <a:xfrm>
            <a:off x="6174630" y="1264268"/>
            <a:ext cx="433968" cy="362731"/>
          </a:xfrm>
          <a:custGeom>
            <a:avLst/>
            <a:gdLst/>
            <a:ahLst/>
            <a:cxnLst/>
            <a:rect l="l" t="t" r="r" b="b"/>
            <a:pathLst>
              <a:path w="715645" h="598169">
                <a:moveTo>
                  <a:pt x="223082" y="0"/>
                </a:moveTo>
                <a:lnTo>
                  <a:pt x="182801" y="3810"/>
                </a:lnTo>
                <a:lnTo>
                  <a:pt x="147727" y="19050"/>
                </a:lnTo>
                <a:lnTo>
                  <a:pt x="120158" y="45720"/>
                </a:lnTo>
                <a:lnTo>
                  <a:pt x="102394" y="81280"/>
                </a:lnTo>
                <a:lnTo>
                  <a:pt x="95821" y="127000"/>
                </a:lnTo>
                <a:lnTo>
                  <a:pt x="95793" y="129540"/>
                </a:lnTo>
                <a:lnTo>
                  <a:pt x="96812" y="151130"/>
                </a:lnTo>
                <a:lnTo>
                  <a:pt x="105211" y="193040"/>
                </a:lnTo>
                <a:lnTo>
                  <a:pt x="138948" y="238760"/>
                </a:lnTo>
                <a:lnTo>
                  <a:pt x="137503" y="240030"/>
                </a:lnTo>
                <a:lnTo>
                  <a:pt x="137262" y="240030"/>
                </a:lnTo>
                <a:lnTo>
                  <a:pt x="133796" y="241300"/>
                </a:lnTo>
                <a:lnTo>
                  <a:pt x="130592" y="242570"/>
                </a:lnTo>
                <a:lnTo>
                  <a:pt x="127441" y="245110"/>
                </a:lnTo>
                <a:lnTo>
                  <a:pt x="83800" y="270510"/>
                </a:lnTo>
                <a:lnTo>
                  <a:pt x="48874" y="303530"/>
                </a:lnTo>
                <a:lnTo>
                  <a:pt x="22776" y="344170"/>
                </a:lnTo>
                <a:lnTo>
                  <a:pt x="5622" y="392430"/>
                </a:lnTo>
                <a:lnTo>
                  <a:pt x="335" y="434340"/>
                </a:lnTo>
                <a:lnTo>
                  <a:pt x="245" y="534670"/>
                </a:lnTo>
                <a:lnTo>
                  <a:pt x="125" y="572770"/>
                </a:lnTo>
                <a:lnTo>
                  <a:pt x="0" y="595630"/>
                </a:lnTo>
                <a:lnTo>
                  <a:pt x="2157" y="598170"/>
                </a:lnTo>
                <a:lnTo>
                  <a:pt x="16407" y="596900"/>
                </a:lnTo>
                <a:lnTo>
                  <a:pt x="39354" y="596900"/>
                </a:lnTo>
                <a:lnTo>
                  <a:pt x="40250" y="595630"/>
                </a:lnTo>
                <a:lnTo>
                  <a:pt x="40142" y="579120"/>
                </a:lnTo>
                <a:lnTo>
                  <a:pt x="40021" y="554990"/>
                </a:lnTo>
                <a:lnTo>
                  <a:pt x="40032" y="440690"/>
                </a:lnTo>
                <a:lnTo>
                  <a:pt x="54372" y="370840"/>
                </a:lnTo>
                <a:lnTo>
                  <a:pt x="75772" y="334010"/>
                </a:lnTo>
                <a:lnTo>
                  <a:pt x="105975" y="303530"/>
                </a:lnTo>
                <a:lnTo>
                  <a:pt x="144864" y="280670"/>
                </a:lnTo>
                <a:lnTo>
                  <a:pt x="150435" y="276860"/>
                </a:lnTo>
                <a:lnTo>
                  <a:pt x="192452" y="276860"/>
                </a:lnTo>
                <a:lnTo>
                  <a:pt x="189554" y="269240"/>
                </a:lnTo>
                <a:lnTo>
                  <a:pt x="191062" y="267970"/>
                </a:lnTo>
                <a:lnTo>
                  <a:pt x="195051" y="266700"/>
                </a:lnTo>
                <a:lnTo>
                  <a:pt x="203104" y="265430"/>
                </a:lnTo>
                <a:lnTo>
                  <a:pt x="335466" y="265430"/>
                </a:lnTo>
                <a:lnTo>
                  <a:pt x="324311" y="257810"/>
                </a:lnTo>
                <a:lnTo>
                  <a:pt x="312703" y="251460"/>
                </a:lnTo>
                <a:lnTo>
                  <a:pt x="300682" y="245110"/>
                </a:lnTo>
                <a:lnTo>
                  <a:pt x="288284" y="238760"/>
                </a:lnTo>
                <a:lnTo>
                  <a:pt x="294733" y="232410"/>
                </a:lnTo>
                <a:lnTo>
                  <a:pt x="300012" y="226060"/>
                </a:lnTo>
                <a:lnTo>
                  <a:pt x="216852" y="226060"/>
                </a:lnTo>
                <a:lnTo>
                  <a:pt x="189141" y="220980"/>
                </a:lnTo>
                <a:lnTo>
                  <a:pt x="147974" y="189230"/>
                </a:lnTo>
                <a:lnTo>
                  <a:pt x="136800" y="149860"/>
                </a:lnTo>
                <a:lnTo>
                  <a:pt x="136486" y="123190"/>
                </a:lnTo>
                <a:lnTo>
                  <a:pt x="136698" y="114300"/>
                </a:lnTo>
                <a:lnTo>
                  <a:pt x="151585" y="71120"/>
                </a:lnTo>
                <a:lnTo>
                  <a:pt x="195454" y="40640"/>
                </a:lnTo>
                <a:lnTo>
                  <a:pt x="223312" y="39370"/>
                </a:lnTo>
                <a:lnTo>
                  <a:pt x="299808" y="39370"/>
                </a:lnTo>
                <a:lnTo>
                  <a:pt x="291560" y="29210"/>
                </a:lnTo>
                <a:lnTo>
                  <a:pt x="259794" y="8890"/>
                </a:lnTo>
                <a:lnTo>
                  <a:pt x="223082" y="0"/>
                </a:lnTo>
                <a:close/>
              </a:path>
              <a:path w="715645" h="598169">
                <a:moveTo>
                  <a:pt x="39354" y="596900"/>
                </a:moveTo>
                <a:lnTo>
                  <a:pt x="23465" y="596900"/>
                </a:lnTo>
                <a:lnTo>
                  <a:pt x="38459" y="598170"/>
                </a:lnTo>
                <a:lnTo>
                  <a:pt x="39354" y="596900"/>
                </a:lnTo>
                <a:close/>
              </a:path>
              <a:path w="715645" h="598169">
                <a:moveTo>
                  <a:pt x="348415" y="275590"/>
                </a:moveTo>
                <a:lnTo>
                  <a:pt x="272054" y="275590"/>
                </a:lnTo>
                <a:lnTo>
                  <a:pt x="279342" y="278130"/>
                </a:lnTo>
                <a:lnTo>
                  <a:pt x="309901" y="295910"/>
                </a:lnTo>
                <a:lnTo>
                  <a:pt x="335875" y="316230"/>
                </a:lnTo>
                <a:lnTo>
                  <a:pt x="357234" y="342900"/>
                </a:lnTo>
                <a:lnTo>
                  <a:pt x="373946" y="373380"/>
                </a:lnTo>
                <a:lnTo>
                  <a:pt x="377087" y="379730"/>
                </a:lnTo>
                <a:lnTo>
                  <a:pt x="375475" y="383540"/>
                </a:lnTo>
                <a:lnTo>
                  <a:pt x="369643" y="388620"/>
                </a:lnTo>
                <a:lnTo>
                  <a:pt x="347426" y="408940"/>
                </a:lnTo>
                <a:lnTo>
                  <a:pt x="313146" y="455930"/>
                </a:lnTo>
                <a:lnTo>
                  <a:pt x="293818" y="509270"/>
                </a:lnTo>
                <a:lnTo>
                  <a:pt x="288839" y="560070"/>
                </a:lnTo>
                <a:lnTo>
                  <a:pt x="288598" y="594360"/>
                </a:lnTo>
                <a:lnTo>
                  <a:pt x="290703" y="596900"/>
                </a:lnTo>
                <a:lnTo>
                  <a:pt x="487765" y="596900"/>
                </a:lnTo>
                <a:lnTo>
                  <a:pt x="488068" y="595630"/>
                </a:lnTo>
                <a:lnTo>
                  <a:pt x="467152" y="561340"/>
                </a:lnTo>
                <a:lnTo>
                  <a:pt x="357695" y="552450"/>
                </a:lnTo>
                <a:lnTo>
                  <a:pt x="355779" y="549910"/>
                </a:lnTo>
                <a:lnTo>
                  <a:pt x="355858" y="534670"/>
                </a:lnTo>
                <a:lnTo>
                  <a:pt x="355980" y="502920"/>
                </a:lnTo>
                <a:lnTo>
                  <a:pt x="355861" y="434340"/>
                </a:lnTo>
                <a:lnTo>
                  <a:pt x="355779" y="417830"/>
                </a:lnTo>
                <a:lnTo>
                  <a:pt x="357402" y="415290"/>
                </a:lnTo>
                <a:lnTo>
                  <a:pt x="661353" y="415290"/>
                </a:lnTo>
                <a:lnTo>
                  <a:pt x="638433" y="392430"/>
                </a:lnTo>
                <a:lnTo>
                  <a:pt x="598222" y="365760"/>
                </a:lnTo>
                <a:lnTo>
                  <a:pt x="588792" y="360680"/>
                </a:lnTo>
                <a:lnTo>
                  <a:pt x="411338" y="360680"/>
                </a:lnTo>
                <a:lnTo>
                  <a:pt x="407882" y="351790"/>
                </a:lnTo>
                <a:lnTo>
                  <a:pt x="394385" y="326390"/>
                </a:lnTo>
                <a:lnTo>
                  <a:pt x="377784" y="303530"/>
                </a:lnTo>
                <a:lnTo>
                  <a:pt x="358128" y="283210"/>
                </a:lnTo>
                <a:lnTo>
                  <a:pt x="348415" y="275590"/>
                </a:lnTo>
                <a:close/>
              </a:path>
              <a:path w="715645" h="598169">
                <a:moveTo>
                  <a:pt x="625947" y="551180"/>
                </a:moveTo>
                <a:lnTo>
                  <a:pt x="591921" y="551180"/>
                </a:lnTo>
                <a:lnTo>
                  <a:pt x="574914" y="552450"/>
                </a:lnTo>
                <a:lnTo>
                  <a:pt x="530250" y="572770"/>
                </a:lnTo>
                <a:lnTo>
                  <a:pt x="523010" y="591820"/>
                </a:lnTo>
                <a:lnTo>
                  <a:pt x="521544" y="596900"/>
                </a:lnTo>
                <a:lnTo>
                  <a:pt x="713507" y="596900"/>
                </a:lnTo>
                <a:lnTo>
                  <a:pt x="715098" y="594360"/>
                </a:lnTo>
                <a:lnTo>
                  <a:pt x="714972" y="589280"/>
                </a:lnTo>
                <a:lnTo>
                  <a:pt x="714913" y="560070"/>
                </a:lnTo>
                <a:lnTo>
                  <a:pt x="714767" y="552450"/>
                </a:lnTo>
                <a:lnTo>
                  <a:pt x="642954" y="552450"/>
                </a:lnTo>
                <a:lnTo>
                  <a:pt x="625947" y="551180"/>
                </a:lnTo>
                <a:close/>
              </a:path>
              <a:path w="715645" h="598169">
                <a:moveTo>
                  <a:pt x="416723" y="551180"/>
                </a:moveTo>
                <a:lnTo>
                  <a:pt x="381655" y="551180"/>
                </a:lnTo>
                <a:lnTo>
                  <a:pt x="364125" y="552450"/>
                </a:lnTo>
                <a:lnTo>
                  <a:pt x="434259" y="552450"/>
                </a:lnTo>
                <a:lnTo>
                  <a:pt x="416723" y="551180"/>
                </a:lnTo>
                <a:close/>
              </a:path>
              <a:path w="715645" h="598169">
                <a:moveTo>
                  <a:pt x="661353" y="415290"/>
                </a:moveTo>
                <a:lnTo>
                  <a:pt x="651854" y="415290"/>
                </a:lnTo>
                <a:lnTo>
                  <a:pt x="653927" y="417830"/>
                </a:lnTo>
                <a:lnTo>
                  <a:pt x="653713" y="443230"/>
                </a:lnTo>
                <a:lnTo>
                  <a:pt x="653593" y="502920"/>
                </a:lnTo>
                <a:lnTo>
                  <a:pt x="653673" y="518160"/>
                </a:lnTo>
                <a:lnTo>
                  <a:pt x="653948" y="549910"/>
                </a:lnTo>
                <a:lnTo>
                  <a:pt x="651833" y="552450"/>
                </a:lnTo>
                <a:lnTo>
                  <a:pt x="714767" y="552450"/>
                </a:lnTo>
                <a:lnTo>
                  <a:pt x="714742" y="551180"/>
                </a:lnTo>
                <a:lnTo>
                  <a:pt x="708497" y="502920"/>
                </a:lnTo>
                <a:lnTo>
                  <a:pt x="693647" y="461010"/>
                </a:lnTo>
                <a:lnTo>
                  <a:pt x="670266" y="424180"/>
                </a:lnTo>
                <a:lnTo>
                  <a:pt x="661353" y="415290"/>
                </a:lnTo>
                <a:close/>
              </a:path>
              <a:path w="715645" h="598169">
                <a:moveTo>
                  <a:pt x="600585" y="415290"/>
                </a:moveTo>
                <a:lnTo>
                  <a:pt x="418951" y="415290"/>
                </a:lnTo>
                <a:lnTo>
                  <a:pt x="454792" y="417830"/>
                </a:lnTo>
                <a:lnTo>
                  <a:pt x="471295" y="422910"/>
                </a:lnTo>
                <a:lnTo>
                  <a:pt x="486521" y="431800"/>
                </a:lnTo>
                <a:lnTo>
                  <a:pt x="500225" y="443230"/>
                </a:lnTo>
                <a:lnTo>
                  <a:pt x="505178" y="447040"/>
                </a:lnTo>
                <a:lnTo>
                  <a:pt x="543710" y="421640"/>
                </a:lnTo>
                <a:lnTo>
                  <a:pt x="557302" y="417830"/>
                </a:lnTo>
                <a:lnTo>
                  <a:pt x="600585" y="415290"/>
                </a:lnTo>
                <a:close/>
              </a:path>
              <a:path w="715645" h="598169">
                <a:moveTo>
                  <a:pt x="192452" y="276860"/>
                </a:moveTo>
                <a:lnTo>
                  <a:pt x="150435" y="276860"/>
                </a:lnTo>
                <a:lnTo>
                  <a:pt x="153398" y="278130"/>
                </a:lnTo>
                <a:lnTo>
                  <a:pt x="155513" y="284480"/>
                </a:lnTo>
                <a:lnTo>
                  <a:pt x="158378" y="292100"/>
                </a:lnTo>
                <a:lnTo>
                  <a:pt x="161472" y="300990"/>
                </a:lnTo>
                <a:lnTo>
                  <a:pt x="167848" y="317500"/>
                </a:lnTo>
                <a:lnTo>
                  <a:pt x="210527" y="431800"/>
                </a:lnTo>
                <a:lnTo>
                  <a:pt x="212496" y="426720"/>
                </a:lnTo>
                <a:lnTo>
                  <a:pt x="214066" y="424180"/>
                </a:lnTo>
                <a:lnTo>
                  <a:pt x="240793" y="353060"/>
                </a:lnTo>
                <a:lnTo>
                  <a:pt x="251117" y="325120"/>
                </a:lnTo>
                <a:lnTo>
                  <a:pt x="210810" y="325120"/>
                </a:lnTo>
                <a:lnTo>
                  <a:pt x="192452" y="276860"/>
                </a:lnTo>
                <a:close/>
              </a:path>
              <a:path w="715645" h="598169">
                <a:moveTo>
                  <a:pt x="400633" y="415290"/>
                </a:moveTo>
                <a:lnTo>
                  <a:pt x="363988" y="415290"/>
                </a:lnTo>
                <a:lnTo>
                  <a:pt x="382308" y="416560"/>
                </a:lnTo>
                <a:lnTo>
                  <a:pt x="400633" y="415290"/>
                </a:lnTo>
                <a:close/>
              </a:path>
              <a:path w="715645" h="598169">
                <a:moveTo>
                  <a:pt x="643969" y="415290"/>
                </a:moveTo>
                <a:lnTo>
                  <a:pt x="600585" y="415290"/>
                </a:lnTo>
                <a:lnTo>
                  <a:pt x="622286" y="416560"/>
                </a:lnTo>
                <a:lnTo>
                  <a:pt x="643969" y="415290"/>
                </a:lnTo>
                <a:close/>
              </a:path>
              <a:path w="715645" h="598169">
                <a:moveTo>
                  <a:pt x="507858" y="123190"/>
                </a:moveTo>
                <a:lnTo>
                  <a:pt x="444568" y="140970"/>
                </a:lnTo>
                <a:lnTo>
                  <a:pt x="410217" y="196850"/>
                </a:lnTo>
                <a:lnTo>
                  <a:pt x="407884" y="232410"/>
                </a:lnTo>
                <a:lnTo>
                  <a:pt x="408221" y="245110"/>
                </a:lnTo>
                <a:lnTo>
                  <a:pt x="408333" y="261620"/>
                </a:lnTo>
                <a:lnTo>
                  <a:pt x="423848" y="309880"/>
                </a:lnTo>
                <a:lnTo>
                  <a:pt x="465818" y="345440"/>
                </a:lnTo>
                <a:lnTo>
                  <a:pt x="453845" y="347980"/>
                </a:lnTo>
                <a:lnTo>
                  <a:pt x="442600" y="350520"/>
                </a:lnTo>
                <a:lnTo>
                  <a:pt x="431961" y="353060"/>
                </a:lnTo>
                <a:lnTo>
                  <a:pt x="421809" y="358140"/>
                </a:lnTo>
                <a:lnTo>
                  <a:pt x="414615" y="360680"/>
                </a:lnTo>
                <a:lnTo>
                  <a:pt x="588792" y="360680"/>
                </a:lnTo>
                <a:lnTo>
                  <a:pt x="584078" y="358140"/>
                </a:lnTo>
                <a:lnTo>
                  <a:pt x="569354" y="353060"/>
                </a:lnTo>
                <a:lnTo>
                  <a:pt x="554057" y="347980"/>
                </a:lnTo>
                <a:lnTo>
                  <a:pt x="538193" y="344170"/>
                </a:lnTo>
                <a:lnTo>
                  <a:pt x="541952" y="342900"/>
                </a:lnTo>
                <a:lnTo>
                  <a:pt x="544622" y="340360"/>
                </a:lnTo>
                <a:lnTo>
                  <a:pt x="547250" y="339090"/>
                </a:lnTo>
                <a:lnTo>
                  <a:pt x="564279" y="326390"/>
                </a:lnTo>
                <a:lnTo>
                  <a:pt x="587196" y="293370"/>
                </a:lnTo>
                <a:lnTo>
                  <a:pt x="594991" y="238760"/>
                </a:lnTo>
                <a:lnTo>
                  <a:pt x="594479" y="222250"/>
                </a:lnTo>
                <a:lnTo>
                  <a:pt x="593018" y="204470"/>
                </a:lnTo>
                <a:lnTo>
                  <a:pt x="583761" y="172720"/>
                </a:lnTo>
                <a:lnTo>
                  <a:pt x="564927" y="147320"/>
                </a:lnTo>
                <a:lnTo>
                  <a:pt x="538849" y="129540"/>
                </a:lnTo>
                <a:lnTo>
                  <a:pt x="507858" y="123190"/>
                </a:lnTo>
                <a:close/>
              </a:path>
              <a:path w="715645" h="598169">
                <a:moveTo>
                  <a:pt x="335466" y="265430"/>
                </a:moveTo>
                <a:lnTo>
                  <a:pt x="219231" y="265430"/>
                </a:lnTo>
                <a:lnTo>
                  <a:pt x="231396" y="266700"/>
                </a:lnTo>
                <a:lnTo>
                  <a:pt x="232704" y="267970"/>
                </a:lnTo>
                <a:lnTo>
                  <a:pt x="226093" y="284480"/>
                </a:lnTo>
                <a:lnTo>
                  <a:pt x="221149" y="298450"/>
                </a:lnTo>
                <a:lnTo>
                  <a:pt x="210810" y="325120"/>
                </a:lnTo>
                <a:lnTo>
                  <a:pt x="251117" y="325120"/>
                </a:lnTo>
                <a:lnTo>
                  <a:pt x="253463" y="318770"/>
                </a:lnTo>
                <a:lnTo>
                  <a:pt x="265970" y="284480"/>
                </a:lnTo>
                <a:lnTo>
                  <a:pt x="268902" y="276860"/>
                </a:lnTo>
                <a:lnTo>
                  <a:pt x="272054" y="275590"/>
                </a:lnTo>
                <a:lnTo>
                  <a:pt x="348415" y="275590"/>
                </a:lnTo>
                <a:lnTo>
                  <a:pt x="335466" y="265430"/>
                </a:lnTo>
                <a:close/>
              </a:path>
              <a:path w="715645" h="598169">
                <a:moveTo>
                  <a:pt x="299808" y="39370"/>
                </a:moveTo>
                <a:lnTo>
                  <a:pt x="223312" y="39370"/>
                </a:lnTo>
                <a:lnTo>
                  <a:pt x="249436" y="46990"/>
                </a:lnTo>
                <a:lnTo>
                  <a:pt x="270466" y="64770"/>
                </a:lnTo>
                <a:lnTo>
                  <a:pt x="284710" y="87630"/>
                </a:lnTo>
                <a:lnTo>
                  <a:pt x="290472" y="115570"/>
                </a:lnTo>
                <a:lnTo>
                  <a:pt x="290688" y="123190"/>
                </a:lnTo>
                <a:lnTo>
                  <a:pt x="290791" y="140970"/>
                </a:lnTo>
                <a:lnTo>
                  <a:pt x="290483" y="149860"/>
                </a:lnTo>
                <a:lnTo>
                  <a:pt x="264573" y="205740"/>
                </a:lnTo>
                <a:lnTo>
                  <a:pt x="216852" y="226060"/>
                </a:lnTo>
                <a:lnTo>
                  <a:pt x="300012" y="226060"/>
                </a:lnTo>
                <a:lnTo>
                  <a:pt x="301068" y="224790"/>
                </a:lnTo>
                <a:lnTo>
                  <a:pt x="307015" y="218440"/>
                </a:lnTo>
                <a:lnTo>
                  <a:pt x="312304" y="210820"/>
                </a:lnTo>
                <a:lnTo>
                  <a:pt x="325104" y="182880"/>
                </a:lnTo>
                <a:lnTo>
                  <a:pt x="330776" y="153670"/>
                </a:lnTo>
                <a:lnTo>
                  <a:pt x="331094" y="124460"/>
                </a:lnTo>
                <a:lnTo>
                  <a:pt x="327832" y="95250"/>
                </a:lnTo>
                <a:lnTo>
                  <a:pt x="315274" y="58420"/>
                </a:lnTo>
                <a:lnTo>
                  <a:pt x="299808" y="39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61250" y="211634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356218" y="138887"/>
            <a:ext cx="8984548" cy="42960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id-ID" sz="2400" b="1" kern="0" dirty="0">
                <a:latin typeface="Gotham"/>
              </a:rPr>
              <a:t>Program Revitalisasi SMK Negeri </a:t>
            </a:r>
            <a:r>
              <a:rPr lang="en-US" sz="2400" b="1" kern="0" dirty="0">
                <a:latin typeface="Gotham"/>
              </a:rPr>
              <a:t>1 </a:t>
            </a:r>
            <a:r>
              <a:rPr lang="en-US" sz="2400" b="1" kern="0" dirty="0" err="1">
                <a:latin typeface="Gotham"/>
              </a:rPr>
              <a:t>Karawang</a:t>
            </a:r>
            <a:endParaRPr lang="id-ID" sz="2400" b="1" kern="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988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2765632" y="944216"/>
            <a:ext cx="6445578" cy="1508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+mn-lt"/>
              </a:rPr>
              <a:t>DU/DI MITRA UTAMA KOMPETENSI KEAHLIAN</a:t>
            </a:r>
            <a:endParaRPr lang="id-ID" sz="2400" b="1" dirty="0">
              <a:latin typeface="+mn-lt"/>
            </a:endParaRPr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191E5642-6E8A-4660-B52A-CFB2670CD6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520305"/>
              </p:ext>
            </p:extLst>
          </p:nvPr>
        </p:nvGraphicFramePr>
        <p:xfrm>
          <a:off x="1217687" y="1385345"/>
          <a:ext cx="8767689" cy="49377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606994">
                  <a:extLst>
                    <a:ext uri="{9D8B030D-6E8A-4147-A177-3AD203B41FA5}">
                      <a16:colId xmlns:a16="http://schemas.microsoft.com/office/drawing/2014/main" val="4101606702"/>
                    </a:ext>
                  </a:extLst>
                </a:gridCol>
                <a:gridCol w="4418690">
                  <a:extLst>
                    <a:ext uri="{9D8B030D-6E8A-4147-A177-3AD203B41FA5}">
                      <a16:colId xmlns:a16="http://schemas.microsoft.com/office/drawing/2014/main" val="2370774842"/>
                    </a:ext>
                  </a:extLst>
                </a:gridCol>
                <a:gridCol w="3742005">
                  <a:extLst>
                    <a:ext uri="{9D8B030D-6E8A-4147-A177-3AD203B41FA5}">
                      <a16:colId xmlns:a16="http://schemas.microsoft.com/office/drawing/2014/main" val="1772994487"/>
                    </a:ext>
                  </a:extLst>
                </a:gridCol>
              </a:tblGrid>
              <a:tr h="337343">
                <a:tc>
                  <a:txBody>
                    <a:bodyPr/>
                    <a:lstStyle/>
                    <a:p>
                      <a:pPr algn="ctr"/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KOMPETENSI KEAHLIAN</a:t>
                      </a:r>
                      <a:endParaRPr lang="en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 / DI PASANGAN</a:t>
                      </a:r>
                      <a:endParaRPr lang="en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65823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Desain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Pemodelan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Bangunan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ROYAL INVESTMENT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413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Instalasi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Listrik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SUNCHIRIN INDUSTRIES INDONESIA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96937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Pemesinan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FUJI TECHNICA INDONESIA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8592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Pengelasan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KOMATSU INDONESIA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854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Perancangan dan Gambar Mesin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AUTOPLASTIK INDONESIA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7691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Fabrikasi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Logam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Manufaktur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SUMMIT ADYAWINSA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3902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Kendaraan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Ringan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Otomotif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TOYOTA MOTOR MANUFACTURING INDONESIA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581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dan Bisnis Sepeda Motor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DAYA ADICIPTA MOTORA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37502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Elektronika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GS BATTERY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38804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Rekayasa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Perangkat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Lunak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MASTER WEBSITE KARAWANG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00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Komputer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Jaringan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SKYLINE SEMESTA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285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496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umlah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sesor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ompetensi </a:t>
            </a:r>
            <a:b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LSP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mkn 1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arawang (</a:t>
            </a:r>
            <a:r>
              <a:rPr lang="en-ID" sz="33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 Orang)</a:t>
            </a: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</p:nvPr>
        </p:nvGraphicFramePr>
        <p:xfrm>
          <a:off x="1938693" y="1895249"/>
          <a:ext cx="8313057" cy="473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990884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4951506" y="957907"/>
            <a:ext cx="2034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Peresmian</a:t>
            </a:r>
            <a:r>
              <a:rPr lang="en-US" sz="2400" b="1" dirty="0"/>
              <a:t> LSP</a:t>
            </a:r>
            <a:endParaRPr lang="en-US" sz="2400" dirty="0"/>
          </a:p>
        </p:txBody>
      </p:sp>
      <p:pic>
        <p:nvPicPr>
          <p:cNvPr id="12" name="Content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6" y="1666261"/>
            <a:ext cx="3318390" cy="43826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659" y="2730278"/>
            <a:ext cx="5313142" cy="3000742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F086D43A-30ED-408E-BF90-D519C359ED05}"/>
              </a:ext>
            </a:extLst>
          </p:cNvPr>
          <p:cNvSpPr txBox="1">
            <a:spLocks/>
          </p:cNvSpPr>
          <p:nvPr/>
        </p:nvSpPr>
        <p:spPr>
          <a:xfrm>
            <a:off x="776226" y="1273445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 err="1">
                <a:latin typeface="Gotham"/>
              </a:rPr>
              <a:t>Lisensi</a:t>
            </a:r>
            <a:r>
              <a:rPr lang="en-US" sz="1600" kern="0" dirty="0">
                <a:latin typeface="Gotham"/>
              </a:rPr>
              <a:t> 2015</a:t>
            </a:r>
            <a:endParaRPr lang="id-ID" sz="1600" kern="0" dirty="0">
              <a:latin typeface="Gotham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F3CED9B7-EBE8-4346-ACAE-9773CE3B7873}"/>
              </a:ext>
            </a:extLst>
          </p:cNvPr>
          <p:cNvSpPr txBox="1">
            <a:spLocks/>
          </p:cNvSpPr>
          <p:nvPr/>
        </p:nvSpPr>
        <p:spPr>
          <a:xfrm>
            <a:off x="9462804" y="1180348"/>
            <a:ext cx="1621132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 err="1">
                <a:latin typeface="Gotham"/>
              </a:rPr>
              <a:t>Lisensi</a:t>
            </a:r>
            <a:r>
              <a:rPr lang="en-US" sz="1600" kern="0" dirty="0">
                <a:latin typeface="Gotham"/>
              </a:rPr>
              <a:t> 2019</a:t>
            </a:r>
            <a:endParaRPr lang="id-ID" sz="1600" kern="0" dirty="0">
              <a:latin typeface="Gotha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E10565-2F01-4716-80F5-9608A3D3A2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310" t="-196" r="1310" b="11728"/>
          <a:stretch/>
        </p:blipFill>
        <p:spPr>
          <a:xfrm>
            <a:off x="8150487" y="1473378"/>
            <a:ext cx="3627532" cy="499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34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41940" y="6028335"/>
            <a:ext cx="1679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 Narrow" panose="020B0606020202030204" pitchFamily="34" charset="0"/>
              </a:rPr>
              <a:t>SESUDAH REVITALISASI</a:t>
            </a:r>
            <a:endParaRPr lang="id-ID" sz="1200" dirty="0">
              <a:latin typeface="Arial Narrow" panose="020B0606020202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47145" y="966295"/>
            <a:ext cx="16726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 Narrow" panose="020B0606020202030204" pitchFamily="34" charset="0"/>
              </a:rPr>
              <a:t>SEBELUM REVITALISASI</a:t>
            </a:r>
            <a:endParaRPr lang="id-ID" sz="1200" dirty="0">
              <a:latin typeface="Arial Narrow" panose="020B0606020202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23413" y="1001232"/>
            <a:ext cx="16726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 Narrow" panose="020B0606020202030204" pitchFamily="34" charset="0"/>
              </a:rPr>
              <a:t>SEBELUM REVITALISASI</a:t>
            </a:r>
            <a:endParaRPr lang="id-ID" sz="1200" dirty="0"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52999" y="6057773"/>
            <a:ext cx="1679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 Narrow" panose="020B0606020202030204" pitchFamily="34" charset="0"/>
              </a:rPr>
              <a:t>SESUDAH REVITALISASI</a:t>
            </a:r>
            <a:endParaRPr lang="id-ID" sz="1200" dirty="0"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19835" y="121779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6832470" y="124686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3" y="1348200"/>
            <a:ext cx="3066662" cy="2182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35" y="3762113"/>
            <a:ext cx="3123260" cy="2180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629" y="1313162"/>
            <a:ext cx="3026277" cy="2252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4940" y="3758785"/>
            <a:ext cx="2985248" cy="2244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114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796" y="1906379"/>
            <a:ext cx="4699000" cy="3524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663" y="1906379"/>
            <a:ext cx="4585458" cy="344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2"/>
          <p:cNvSpPr/>
          <p:nvPr/>
        </p:nvSpPr>
        <p:spPr>
          <a:xfrm>
            <a:off x="3266833" y="1076274"/>
            <a:ext cx="6143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Bantuan</a:t>
            </a:r>
            <a:r>
              <a:rPr lang="en-US" sz="2400" b="1" dirty="0"/>
              <a:t> </a:t>
            </a:r>
            <a:r>
              <a:rPr lang="en-US" sz="2400" b="1" dirty="0" err="1"/>
              <a:t>Peralatan</a:t>
            </a:r>
            <a:r>
              <a:rPr lang="en-US" sz="2400" b="1" dirty="0"/>
              <a:t> </a:t>
            </a:r>
            <a:r>
              <a:rPr lang="en-US" sz="2400" b="1" dirty="0" err="1"/>
              <a:t>Praktik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r>
              <a:rPr lang="en-US" sz="2400" b="1" dirty="0"/>
              <a:t> 2018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7042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2310792" y="1021449"/>
            <a:ext cx="7552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Pelaksanaan</a:t>
            </a:r>
            <a:r>
              <a:rPr lang="en-US" sz="2400" b="1" dirty="0"/>
              <a:t> </a:t>
            </a:r>
            <a:r>
              <a:rPr lang="en-US" sz="2400" b="1" dirty="0" err="1"/>
              <a:t>Pemasaran</a:t>
            </a:r>
            <a:r>
              <a:rPr lang="en-US" sz="2400" b="1" dirty="0"/>
              <a:t> </a:t>
            </a:r>
            <a:r>
              <a:rPr lang="en-US" sz="2400" b="1" dirty="0" err="1"/>
              <a:t>Tamatan</a:t>
            </a:r>
            <a:r>
              <a:rPr lang="en-US" sz="2400" b="1" dirty="0"/>
              <a:t> (Job Matching)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6" y="1693264"/>
            <a:ext cx="5256154" cy="3504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084" y="2655925"/>
            <a:ext cx="4798934" cy="3599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441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3919495" y="1055695"/>
            <a:ext cx="3939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Pendampingan</a:t>
            </a:r>
            <a:r>
              <a:rPr lang="en-US" sz="2400" b="1" dirty="0"/>
              <a:t> 2018</a:t>
            </a:r>
            <a:endParaRPr lang="en-US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30" y="1937877"/>
            <a:ext cx="4870534" cy="3652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81" y="1937877"/>
            <a:ext cx="4870534" cy="3652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3802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3284071" y="1012985"/>
            <a:ext cx="560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Pengembangan</a:t>
            </a:r>
            <a:r>
              <a:rPr lang="en-US" sz="2400" b="1" dirty="0"/>
              <a:t> Techno Park 2018</a:t>
            </a:r>
            <a:endParaRPr lang="en-US" sz="2400" dirty="0"/>
          </a:p>
        </p:txBody>
      </p:sp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63" y="1916699"/>
            <a:ext cx="4724400" cy="38817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483" y="2256627"/>
            <a:ext cx="5130180" cy="354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1868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3284071" y="1012985"/>
            <a:ext cx="4872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SMK </a:t>
            </a:r>
            <a:r>
              <a:rPr lang="en-US" sz="2400" b="1" dirty="0" err="1"/>
              <a:t>Kawasan</a:t>
            </a:r>
            <a:r>
              <a:rPr lang="en-US" sz="2400" b="1" dirty="0"/>
              <a:t> </a:t>
            </a:r>
            <a:r>
              <a:rPr lang="en-US" sz="2400" b="1" dirty="0" err="1"/>
              <a:t>Industri</a:t>
            </a:r>
            <a:r>
              <a:rPr lang="en-US" sz="2400" b="1" dirty="0"/>
              <a:t> 2018</a:t>
            </a:r>
            <a:endParaRPr lang="en-US" sz="2400" dirty="0"/>
          </a:p>
        </p:txBody>
      </p:sp>
      <p:pic>
        <p:nvPicPr>
          <p:cNvPr id="17" name="Picture 16" descr="DSCF609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975" y="2005647"/>
            <a:ext cx="5059045" cy="3395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DSCF6060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10719" y="1962420"/>
            <a:ext cx="5059045" cy="3392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8950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2889624" y="1061553"/>
            <a:ext cx="6717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Pembinaan</a:t>
            </a:r>
            <a:r>
              <a:rPr lang="en-US" sz="2400" b="1" dirty="0"/>
              <a:t> </a:t>
            </a:r>
            <a:r>
              <a:rPr lang="en-US" sz="2400" b="1" dirty="0" err="1"/>
              <a:t>Pengelolaan</a:t>
            </a:r>
            <a:r>
              <a:rPr lang="en-US" sz="2400" b="1" dirty="0"/>
              <a:t> </a:t>
            </a:r>
            <a:r>
              <a:rPr lang="en-US" sz="2400" b="1" dirty="0" err="1"/>
              <a:t>Berbasis</a:t>
            </a:r>
            <a:r>
              <a:rPr lang="en-US" sz="2400" b="1" dirty="0"/>
              <a:t> TIK 2018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923" y="2223025"/>
            <a:ext cx="4751077" cy="3180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7716" y="2253450"/>
            <a:ext cx="4734493" cy="3208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9329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3284071" y="1012985"/>
            <a:ext cx="41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Kerjsama</a:t>
            </a:r>
            <a:r>
              <a:rPr lang="en-US" sz="2400" b="1" dirty="0"/>
              <a:t> </a:t>
            </a:r>
            <a:r>
              <a:rPr lang="en-US" sz="2400" b="1" dirty="0" err="1"/>
              <a:t>Vokasi</a:t>
            </a:r>
            <a:r>
              <a:rPr lang="en-US" sz="2400" b="1" dirty="0"/>
              <a:t> 2018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858" y="1749865"/>
            <a:ext cx="3377341" cy="4481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557" y="1800645"/>
            <a:ext cx="2579578" cy="43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82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4534606" y="959575"/>
            <a:ext cx="31043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err="1"/>
              <a:t>Foto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Guru </a:t>
            </a:r>
          </a:p>
          <a:p>
            <a:pPr algn="ctr"/>
            <a:r>
              <a:rPr lang="en-US" sz="2400" b="1" dirty="0" err="1"/>
              <a:t>Sistem</a:t>
            </a:r>
            <a:r>
              <a:rPr lang="en-US" sz="2400" b="1" dirty="0"/>
              <a:t> </a:t>
            </a:r>
            <a:r>
              <a:rPr lang="en-US" sz="2400" b="1" dirty="0" err="1"/>
              <a:t>Managemen</a:t>
            </a:r>
            <a:r>
              <a:rPr lang="en-US" sz="2400" b="1" dirty="0"/>
              <a:t> K3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D762BF-F8D8-44EF-B092-1179C625A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736" y="2250152"/>
            <a:ext cx="4927341" cy="3082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DSCF6076.JPG">
            <a:extLst>
              <a:ext uri="{FF2B5EF4-FFF2-40B4-BE49-F238E27FC236}">
                <a16:creationId xmlns:a16="http://schemas.microsoft.com/office/drawing/2014/main" id="{8946B32C-8F73-49A4-83E6-7D6CED1B6C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0703" y="2250152"/>
            <a:ext cx="4492120" cy="3147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2285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2593789" y="909105"/>
            <a:ext cx="67440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err="1"/>
              <a:t>Foto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Guru </a:t>
            </a:r>
          </a:p>
          <a:p>
            <a:pPr algn="ctr"/>
            <a:r>
              <a:rPr lang="en-US" sz="2400" b="1" dirty="0" err="1"/>
              <a:t>Pengembangan</a:t>
            </a:r>
            <a:r>
              <a:rPr lang="en-US" sz="2400" b="1" dirty="0"/>
              <a:t> </a:t>
            </a:r>
            <a:r>
              <a:rPr lang="en-US" sz="2400" b="1" dirty="0" err="1"/>
              <a:t>Materi</a:t>
            </a:r>
            <a:r>
              <a:rPr lang="en-US" sz="2400" b="1" dirty="0"/>
              <a:t> </a:t>
            </a:r>
            <a:r>
              <a:rPr lang="en-US" sz="2400" b="1" dirty="0" err="1"/>
              <a:t>Uji</a:t>
            </a:r>
            <a:r>
              <a:rPr lang="en-US" sz="2400" b="1" dirty="0"/>
              <a:t> </a:t>
            </a:r>
            <a:r>
              <a:rPr lang="en-US" sz="2400" b="1" dirty="0" err="1"/>
              <a:t>Kompetensi</a:t>
            </a:r>
            <a:r>
              <a:rPr lang="en-US" sz="2400" b="1" dirty="0"/>
              <a:t> KKNI Level II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7950" y="142669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B975E1-1F36-430E-B25C-97DC846C1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08" y="1997387"/>
            <a:ext cx="4576410" cy="3432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975B7C-4428-4FC1-8866-6D0685604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353" y="2042859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839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3463365" y="1207600"/>
            <a:ext cx="5878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Foto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</a:t>
            </a:r>
            <a:r>
              <a:rPr lang="en-US" sz="2400" b="1" dirty="0" err="1"/>
              <a:t>Peningkatan</a:t>
            </a:r>
            <a:r>
              <a:rPr lang="en-US" sz="2400" b="1" dirty="0"/>
              <a:t> </a:t>
            </a:r>
            <a:r>
              <a:rPr lang="en-US" sz="2400" b="1" dirty="0" err="1"/>
              <a:t>Kompetensi</a:t>
            </a:r>
            <a:r>
              <a:rPr lang="en-US" sz="2400" b="1" dirty="0"/>
              <a:t> Guru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-374073" y="-426028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2A31D0-2D8A-4A41-8151-DFE57E83C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034" y="2037705"/>
            <a:ext cx="4576822" cy="34326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542656-116C-4D9C-A514-497BC41B6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918" y="2045813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7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4951506" y="957907"/>
            <a:ext cx="2034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Peresmian</a:t>
            </a:r>
            <a:r>
              <a:rPr lang="en-US" sz="2400" b="1" dirty="0"/>
              <a:t> LSP</a:t>
            </a: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013737-C938-4047-BEC8-54053CC08710}"/>
              </a:ext>
            </a:extLst>
          </p:cNvPr>
          <p:cNvSpPr/>
          <p:nvPr/>
        </p:nvSpPr>
        <p:spPr>
          <a:xfrm>
            <a:off x="1782611" y="1558882"/>
            <a:ext cx="3146752" cy="2329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ID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 RUANG KELAS</a:t>
            </a:r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3937C181-88FB-4332-8F78-9E658F07BB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718" y="1591538"/>
            <a:ext cx="2894711" cy="192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CB5DD6-41E2-4388-A239-D28D689F75DF}"/>
              </a:ext>
            </a:extLst>
          </p:cNvPr>
          <p:cNvSpPr/>
          <p:nvPr/>
        </p:nvSpPr>
        <p:spPr>
          <a:xfrm>
            <a:off x="5971233" y="1558880"/>
            <a:ext cx="3961148" cy="47240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ID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RUANG PRAKTIK KEJURUAN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FB3247-3761-4729-9EB5-E528438EDAF3}"/>
              </a:ext>
            </a:extLst>
          </p:cNvPr>
          <p:cNvSpPr/>
          <p:nvPr/>
        </p:nvSpPr>
        <p:spPr>
          <a:xfrm>
            <a:off x="1782611" y="3953737"/>
            <a:ext cx="3146752" cy="2329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ID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LABORATORIUM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195B240-F3C0-48B7-ABB9-BEBA08570A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718" y="3953737"/>
            <a:ext cx="2894711" cy="1929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92E66D-0BD0-498F-AD8D-806D07A03E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67" y="1702922"/>
            <a:ext cx="1679884" cy="1259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74436A-7AF5-4F9E-AFE0-809F99E29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855" y="1702922"/>
            <a:ext cx="1680000" cy="126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CF8F0D-91F1-495B-A75C-9F79572FFC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66" y="3048821"/>
            <a:ext cx="1679885" cy="11149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3FBE00-35E0-46AD-A7F8-09F2E460E0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855" y="3048821"/>
            <a:ext cx="1681541" cy="111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B7524FB-E737-4DE0-BE87-7669E40AA2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68" y="4216114"/>
            <a:ext cx="1679883" cy="12599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41C055-C1A2-4B9F-BF02-2985932F52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855" y="4244528"/>
            <a:ext cx="1679882" cy="125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3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Rectangle 16"/>
          <p:cNvSpPr/>
          <p:nvPr/>
        </p:nvSpPr>
        <p:spPr>
          <a:xfrm>
            <a:off x="1316336" y="1585608"/>
            <a:ext cx="2873828" cy="2411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r>
              <a:rPr lang="id-ID" sz="2400" b="1" dirty="0">
                <a:solidFill>
                  <a:schemeClr val="bg2"/>
                </a:solidFill>
              </a:rPr>
              <a:t>RUANG LAB FISIKA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684494" y="1035663"/>
            <a:ext cx="5758037" cy="8546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Calibri (Body)"/>
              </a:rPr>
              <a:t>Ruang</a:t>
            </a:r>
            <a:r>
              <a:rPr lang="en-US" sz="2400" b="1" dirty="0">
                <a:latin typeface="Calibri (Body)"/>
              </a:rPr>
              <a:t> </a:t>
            </a:r>
            <a:r>
              <a:rPr lang="en-US" sz="2400" b="1" dirty="0" err="1">
                <a:latin typeface="Calibri (Body)"/>
              </a:rPr>
              <a:t>Pembelajaran</a:t>
            </a:r>
            <a:r>
              <a:rPr lang="en-US" sz="2400" b="1" dirty="0">
                <a:latin typeface="Calibri (Body)"/>
              </a:rPr>
              <a:t> </a:t>
            </a:r>
            <a:r>
              <a:rPr lang="en-US" sz="2400" b="1" dirty="0" err="1">
                <a:latin typeface="Calibri (Body)"/>
              </a:rPr>
              <a:t>Laboraturium</a:t>
            </a:r>
            <a:endParaRPr lang="id-ID" sz="2400" b="1" dirty="0">
              <a:latin typeface="Calibri (Body)"/>
            </a:endParaRPr>
          </a:p>
        </p:txBody>
      </p:sp>
      <p:pic>
        <p:nvPicPr>
          <p:cNvPr id="19" name="Content Placeholder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336" y="1585609"/>
            <a:ext cx="2895888" cy="202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Rectangle 20"/>
          <p:cNvSpPr/>
          <p:nvPr/>
        </p:nvSpPr>
        <p:spPr>
          <a:xfrm>
            <a:off x="7421955" y="1583072"/>
            <a:ext cx="2873828" cy="2411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r>
              <a:rPr lang="en-ID" sz="2400" b="1" dirty="0">
                <a:solidFill>
                  <a:schemeClr val="bg2"/>
                </a:solidFill>
              </a:rPr>
              <a:t>LAB SIMDIG</a:t>
            </a:r>
            <a:endParaRPr lang="id-ID" sz="2400" b="1" dirty="0">
              <a:solidFill>
                <a:schemeClr val="bg2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80175" y="1585610"/>
            <a:ext cx="2873828" cy="2411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endParaRPr lang="id-ID" sz="2400" b="1" dirty="0">
              <a:solidFill>
                <a:schemeClr val="bg2"/>
              </a:solidFill>
            </a:endParaRPr>
          </a:p>
          <a:p>
            <a:pPr algn="ctr"/>
            <a:r>
              <a:rPr lang="id-ID" sz="2400" b="1" dirty="0">
                <a:solidFill>
                  <a:schemeClr val="bg2"/>
                </a:solidFill>
              </a:rPr>
              <a:t>RUANG LAB KIMIA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78247" y="4017566"/>
            <a:ext cx="2873828" cy="2411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b="1" dirty="0">
              <a:solidFill>
                <a:schemeClr val="bg2"/>
              </a:solidFill>
            </a:endParaRPr>
          </a:p>
          <a:p>
            <a:pPr algn="ctr"/>
            <a:endParaRPr lang="id-ID" sz="2000" b="1" dirty="0">
              <a:solidFill>
                <a:schemeClr val="bg2"/>
              </a:solidFill>
            </a:endParaRPr>
          </a:p>
          <a:p>
            <a:pPr algn="ctr"/>
            <a:endParaRPr lang="id-ID" sz="2000" b="1" dirty="0">
              <a:solidFill>
                <a:schemeClr val="bg2"/>
              </a:solidFill>
            </a:endParaRPr>
          </a:p>
          <a:p>
            <a:pPr algn="ctr"/>
            <a:endParaRPr lang="id-ID" sz="2000" b="1" dirty="0">
              <a:solidFill>
                <a:schemeClr val="bg2"/>
              </a:solidFill>
            </a:endParaRPr>
          </a:p>
          <a:p>
            <a:pPr algn="ctr"/>
            <a:endParaRPr lang="id-ID" sz="2000" b="1" dirty="0">
              <a:solidFill>
                <a:schemeClr val="bg2"/>
              </a:solidFill>
            </a:endParaRPr>
          </a:p>
          <a:p>
            <a:pPr algn="ctr"/>
            <a:endParaRPr lang="id-ID" sz="2000" b="1" dirty="0">
              <a:solidFill>
                <a:schemeClr val="bg2"/>
              </a:solidFill>
            </a:endParaRPr>
          </a:p>
          <a:p>
            <a:pPr algn="ctr"/>
            <a:r>
              <a:rPr lang="id-ID" sz="2000" b="1" dirty="0">
                <a:solidFill>
                  <a:schemeClr val="bg2"/>
                </a:solidFill>
              </a:rPr>
              <a:t>RUANG SMART LAB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77935" y="4017566"/>
            <a:ext cx="2873828" cy="2411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endParaRPr lang="id-ID" b="1" dirty="0">
              <a:solidFill>
                <a:schemeClr val="bg2"/>
              </a:solidFill>
            </a:endParaRPr>
          </a:p>
          <a:p>
            <a:pPr algn="ctr"/>
            <a:r>
              <a:rPr lang="id-ID" b="1" dirty="0">
                <a:solidFill>
                  <a:schemeClr val="bg2"/>
                </a:solidFill>
              </a:rPr>
              <a:t>RUANG PERPUSTAKAAN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689" y="1586900"/>
            <a:ext cx="2692800" cy="20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8247" y="4017564"/>
            <a:ext cx="2823508" cy="1772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449" y="4017564"/>
            <a:ext cx="2822400" cy="197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97487D5-0694-4BDA-AA9E-D17E8707B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1954" y="1541855"/>
            <a:ext cx="2873829" cy="20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9506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Rectangle 17"/>
          <p:cNvSpPr/>
          <p:nvPr/>
        </p:nvSpPr>
        <p:spPr>
          <a:xfrm>
            <a:off x="1727752" y="2671878"/>
            <a:ext cx="2088879" cy="1650021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r>
              <a:rPr lang="id-ID" sz="1500" dirty="0"/>
              <a:t>PAKET KEAHLIAN TPL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49357" y="2691196"/>
            <a:ext cx="2088879" cy="1650021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r>
              <a:rPr lang="id-ID" sz="1400" dirty="0"/>
              <a:t>PAKET KEAHLIAN TITL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5903" y="2671878"/>
            <a:ext cx="2088879" cy="1650021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r>
              <a:rPr lang="id-ID" sz="1500" dirty="0"/>
              <a:t>PAKET KEAHLIAN TEI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26486" y="2691196"/>
            <a:ext cx="2088879" cy="1650021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endParaRPr lang="id-ID" sz="1500" dirty="0"/>
          </a:p>
          <a:p>
            <a:pPr algn="ctr"/>
            <a:r>
              <a:rPr lang="id-ID" sz="1500" dirty="0"/>
              <a:t>PAKET KEAHLIAN RPL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08431" y="4466401"/>
            <a:ext cx="1610640" cy="149547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r>
              <a:rPr lang="id-ID" sz="1200" dirty="0"/>
              <a:t>PAKET KEAHLIAN TKJ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431" y="4507990"/>
            <a:ext cx="1620000" cy="1272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Rectangle 26"/>
          <p:cNvSpPr/>
          <p:nvPr/>
        </p:nvSpPr>
        <p:spPr>
          <a:xfrm>
            <a:off x="3427896" y="4488673"/>
            <a:ext cx="1610640" cy="149547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r>
              <a:rPr lang="id-ID" sz="1200" dirty="0"/>
              <a:t>PAKET KEAHLIAN TP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817" y="4601943"/>
            <a:ext cx="1620000" cy="1178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Rectangle 35"/>
          <p:cNvSpPr/>
          <p:nvPr/>
        </p:nvSpPr>
        <p:spPr>
          <a:xfrm>
            <a:off x="5175295" y="4507991"/>
            <a:ext cx="1653921" cy="149547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1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endParaRPr lang="id-ID" sz="1200" dirty="0"/>
          </a:p>
          <a:p>
            <a:pPr algn="ctr"/>
            <a:r>
              <a:rPr lang="id-ID" sz="1200" dirty="0"/>
              <a:t>PAKET KEAHLIAN DPIB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958" y="2712855"/>
            <a:ext cx="1959732" cy="1439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Rectangle 37"/>
          <p:cNvSpPr/>
          <p:nvPr/>
        </p:nvSpPr>
        <p:spPr>
          <a:xfrm>
            <a:off x="6965712" y="4507991"/>
            <a:ext cx="1730327" cy="149547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000" dirty="0"/>
          </a:p>
          <a:p>
            <a:pPr algn="ctr"/>
            <a:r>
              <a:rPr lang="id-ID" sz="1100" dirty="0"/>
              <a:t>PAKET KEAHLIAN TBSM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632" y="4612476"/>
            <a:ext cx="1620000" cy="1167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Rectangle 39"/>
          <p:cNvSpPr/>
          <p:nvPr/>
        </p:nvSpPr>
        <p:spPr>
          <a:xfrm>
            <a:off x="8796197" y="4507991"/>
            <a:ext cx="1651517" cy="149547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endParaRPr lang="id-ID" sz="1100" dirty="0"/>
          </a:p>
          <a:p>
            <a:pPr algn="ctr"/>
            <a:r>
              <a:rPr lang="id-ID" sz="1100" dirty="0"/>
              <a:t>PAKET KEAHLIAN TKRO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9370" y="4561411"/>
            <a:ext cx="1408552" cy="1219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89" y="4612478"/>
            <a:ext cx="1552172" cy="1032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822" y="2817579"/>
            <a:ext cx="1875890" cy="124592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258" y="2775226"/>
            <a:ext cx="1868164" cy="1401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7C9FA1D-8E6B-415F-AA69-59DA717A22A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31515"/>
          <a:stretch/>
        </p:blipFill>
        <p:spPr>
          <a:xfrm>
            <a:off x="4081892" y="2749506"/>
            <a:ext cx="1799772" cy="131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" name="Rectangle 45"/>
          <p:cNvSpPr/>
          <p:nvPr/>
        </p:nvSpPr>
        <p:spPr>
          <a:xfrm>
            <a:off x="3285078" y="1318855"/>
            <a:ext cx="5506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Kegiatan</a:t>
            </a:r>
            <a:r>
              <a:rPr lang="en-US" sz="2400" b="1" dirty="0"/>
              <a:t> </a:t>
            </a:r>
            <a:r>
              <a:rPr lang="en-US" sz="2400" b="1" dirty="0" err="1"/>
              <a:t>Pembelajaran</a:t>
            </a:r>
            <a:r>
              <a:rPr lang="en-US" sz="2400" b="1" dirty="0"/>
              <a:t> </a:t>
            </a:r>
            <a:r>
              <a:rPr lang="en-US" sz="2400" b="1" dirty="0" err="1"/>
              <a:t>Kompetensi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6697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19835" y="121779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6096000" y="1252536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7" name="Picture 2" descr="C:\Users\PASOPATI\Downloads\AL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165" y="1563351"/>
            <a:ext cx="4555206" cy="3416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 descr="C:\Users\PASOPATI\Downloads\d001beca-8729-467b-bbf1-e090aeee22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73" y="1433619"/>
            <a:ext cx="3155156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689194" y="5138228"/>
            <a:ext cx="2901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LKS TINGKAT PROVINSI 2017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973143" y="5724115"/>
            <a:ext cx="2986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LKS TINGKAT NASIONAL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98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Rectangle 10"/>
          <p:cNvSpPr/>
          <p:nvPr/>
        </p:nvSpPr>
        <p:spPr>
          <a:xfrm>
            <a:off x="3138224" y="1021449"/>
            <a:ext cx="5749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Foto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</a:t>
            </a:r>
            <a:r>
              <a:rPr lang="en-US" sz="2400" b="1" dirty="0" err="1"/>
              <a:t>Prestasi</a:t>
            </a:r>
            <a:r>
              <a:rPr lang="en-US" sz="2400" b="1" dirty="0"/>
              <a:t> </a:t>
            </a:r>
            <a:r>
              <a:rPr lang="en-US" sz="2400" b="1" dirty="0" err="1"/>
              <a:t>Ekstrakulikuler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endParaRPr lang="en-US" sz="2400" dirty="0"/>
          </a:p>
        </p:txBody>
      </p:sp>
      <p:pic>
        <p:nvPicPr>
          <p:cNvPr id="13" name="Content Placeholder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514701" y="4771022"/>
            <a:ext cx="1902935" cy="1265249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587258"/>
              </p:ext>
            </p:extLst>
          </p:nvPr>
        </p:nvGraphicFramePr>
        <p:xfrm>
          <a:off x="1416044" y="1634776"/>
          <a:ext cx="8925060" cy="4636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1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1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040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PIALA FESTIVAL FILM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>
                          <a:solidFill>
                            <a:schemeClr val="tx1"/>
                          </a:solidFill>
                        </a:rPr>
                        <a:t>Eskur Bahasa Jepang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PMR SMKN 1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Karawang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BELADIRI</a:t>
                      </a:r>
                      <a:r>
                        <a:rPr lang="id-ID" sz="1400" baseline="0" dirty="0">
                          <a:solidFill>
                            <a:schemeClr val="tx1"/>
                          </a:solidFill>
                        </a:rPr>
                        <a:t> KEMPO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789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408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>
                          <a:solidFill>
                            <a:schemeClr val="tx1"/>
                          </a:solidFill>
                        </a:rPr>
                        <a:t>JUARA</a:t>
                      </a:r>
                      <a:r>
                        <a:rPr lang="id-ID" sz="1400" b="1" baseline="0" dirty="0">
                          <a:solidFill>
                            <a:schemeClr val="tx1"/>
                          </a:solidFill>
                        </a:rPr>
                        <a:t> 1 FUTSAL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LOMBA CATUR JABAR</a:t>
                      </a: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JUARA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PASKIBRA PUTRA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>
                          <a:solidFill>
                            <a:schemeClr val="tx1"/>
                          </a:solidFill>
                        </a:rPr>
                        <a:t>SEPAKBOLA JUARA 2 LPI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7789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Content Placeholde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4835" y="2125926"/>
            <a:ext cx="1542856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Content Placeholder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3825" y="4352488"/>
            <a:ext cx="1558481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3375" y="4302857"/>
            <a:ext cx="154414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7693" y="2084594"/>
            <a:ext cx="1536439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784" y="4538260"/>
            <a:ext cx="1888255" cy="13291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37" y="2246950"/>
            <a:ext cx="2014413" cy="133937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770" y="2246950"/>
            <a:ext cx="1888063" cy="1364086"/>
          </a:xfrm>
          <a:prstGeom prst="rect">
            <a:avLst/>
          </a:prstGeom>
        </p:spPr>
      </p:pic>
      <p:pic>
        <p:nvPicPr>
          <p:cNvPr id="24" name="Content Placeholder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9085" y="4620116"/>
            <a:ext cx="211872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5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3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42" y="2043735"/>
            <a:ext cx="2160000" cy="1609872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010191"/>
              </p:ext>
            </p:extLst>
          </p:nvPr>
        </p:nvGraphicFramePr>
        <p:xfrm>
          <a:off x="1390880" y="1467015"/>
          <a:ext cx="8896240" cy="4944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4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4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3439">
                <a:tc>
                  <a:txBody>
                    <a:bodyPr/>
                    <a:lstStyle/>
                    <a:p>
                      <a:pPr algn="ctr"/>
                      <a:r>
                        <a:rPr lang="id-ID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ISTIGHOSAH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800" b="1">
                          <a:solidFill>
                            <a:schemeClr val="tx1"/>
                          </a:solidFill>
                        </a:rPr>
                        <a:t>PADUAN SUARA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>
                          <a:solidFill>
                            <a:schemeClr val="tx1"/>
                          </a:solidFill>
                        </a:rPr>
                        <a:t>CLASSMEETING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>
                          <a:solidFill>
                            <a:schemeClr val="tx1"/>
                          </a:solidFill>
                        </a:rPr>
                        <a:t>PRAMUKA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2942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182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>
                          <a:solidFill>
                            <a:schemeClr val="tx1"/>
                          </a:solidFill>
                        </a:rPr>
                        <a:t>EKSKUL</a:t>
                      </a:r>
                      <a:r>
                        <a:rPr lang="id-ID" sz="1800" b="1" baseline="0" dirty="0">
                          <a:solidFill>
                            <a:schemeClr val="tx1"/>
                          </a:solidFill>
                        </a:rPr>
                        <a:t> PADI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1" dirty="0">
                          <a:solidFill>
                            <a:schemeClr val="tx1"/>
                          </a:solidFill>
                        </a:rPr>
                        <a:t>SERTIJAB ROHIS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>
                          <a:solidFill>
                            <a:schemeClr val="tx1"/>
                          </a:solidFill>
                        </a:rPr>
                        <a:t>MARAWIS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>
                          <a:solidFill>
                            <a:schemeClr val="tx1"/>
                          </a:solidFill>
                        </a:rPr>
                        <a:t>UPACARA BENDERA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3897"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5" marB="342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99" y="2048601"/>
            <a:ext cx="2160000" cy="16098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185" y="4768802"/>
            <a:ext cx="1865662" cy="14084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29" y="2043735"/>
            <a:ext cx="2045271" cy="16098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009" y="4783316"/>
            <a:ext cx="2073487" cy="13823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90" y="2127212"/>
            <a:ext cx="2144330" cy="14295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09" y="4783316"/>
            <a:ext cx="1938023" cy="12920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649" y="4768802"/>
            <a:ext cx="1994358" cy="132957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7649" y="2113600"/>
            <a:ext cx="1924220" cy="144316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827707" y="952122"/>
            <a:ext cx="3911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Foto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</a:t>
            </a:r>
            <a:r>
              <a:rPr lang="en-US" sz="2400" b="1" dirty="0" err="1"/>
              <a:t>Aktivitas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7579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Rectangle 11"/>
          <p:cNvSpPr/>
          <p:nvPr/>
        </p:nvSpPr>
        <p:spPr>
          <a:xfrm>
            <a:off x="1478153" y="2094507"/>
            <a:ext cx="2700000" cy="2010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r>
              <a:rPr lang="id-ID" sz="1600" dirty="0"/>
              <a:t>PEMBIASAAN MEMBACA AL-QURAN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59628" y="2094507"/>
            <a:ext cx="2700000" cy="20028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r>
              <a:rPr lang="id-ID" sz="1600" dirty="0"/>
              <a:t>PEMBIASAN JUMSIH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41104" y="2078030"/>
            <a:ext cx="2700000" cy="2019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100" dirty="0"/>
          </a:p>
          <a:p>
            <a:pPr algn="ctr"/>
            <a:endParaRPr lang="id-ID" dirty="0"/>
          </a:p>
          <a:p>
            <a:pPr algn="ctr"/>
            <a:endParaRPr lang="id-ID" dirty="0"/>
          </a:p>
          <a:p>
            <a:pPr algn="ctr"/>
            <a:endParaRPr lang="id-ID" dirty="0"/>
          </a:p>
          <a:p>
            <a:pPr algn="ctr"/>
            <a:endParaRPr lang="id-ID" dirty="0"/>
          </a:p>
          <a:p>
            <a:pPr algn="ctr"/>
            <a:endParaRPr lang="id-ID" dirty="0"/>
          </a:p>
          <a:p>
            <a:pPr algn="ctr"/>
            <a:r>
              <a:rPr lang="id-ID" dirty="0"/>
              <a:t>PEMBIASAAN UPACARA BENDERA</a:t>
            </a:r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8155" y="2094507"/>
            <a:ext cx="2679063" cy="1410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/>
          <p:cNvSpPr/>
          <p:nvPr/>
        </p:nvSpPr>
        <p:spPr>
          <a:xfrm>
            <a:off x="2831937" y="4383281"/>
            <a:ext cx="2700000" cy="19678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r>
              <a:rPr lang="id-ID" sz="1600" dirty="0"/>
              <a:t>PEMBIASAAN PRAMUKA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939" y="4439264"/>
            <a:ext cx="2686067" cy="1471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5909628" y="4383281"/>
            <a:ext cx="2700000" cy="19678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endParaRPr lang="id-ID" sz="1600" dirty="0"/>
          </a:p>
          <a:p>
            <a:pPr algn="ctr"/>
            <a:r>
              <a:rPr lang="id-ID" sz="1600" dirty="0"/>
              <a:t>PEMBIASAAN SENAM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024" y="2078028"/>
            <a:ext cx="2510163" cy="1668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78" y="2078030"/>
            <a:ext cx="2461941" cy="1636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487" y="4336258"/>
            <a:ext cx="2512282" cy="167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/>
          <p:cNvSpPr/>
          <p:nvPr/>
        </p:nvSpPr>
        <p:spPr>
          <a:xfrm>
            <a:off x="3138224" y="1021449"/>
            <a:ext cx="4345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Foto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</a:t>
            </a:r>
            <a:r>
              <a:rPr lang="en-US" sz="2400" b="1" dirty="0" err="1"/>
              <a:t>Pembiasaan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9505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TextBox 11"/>
          <p:cNvSpPr txBox="1"/>
          <p:nvPr/>
        </p:nvSpPr>
        <p:spPr>
          <a:xfrm>
            <a:off x="1226707" y="-28352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4F2B384A-84AC-4488-885D-F62923227C6C}"/>
              </a:ext>
            </a:extLst>
          </p:cNvPr>
          <p:cNvSpPr txBox="1">
            <a:spLocks/>
          </p:cNvSpPr>
          <p:nvPr/>
        </p:nvSpPr>
        <p:spPr>
          <a:xfrm>
            <a:off x="2684227" y="1317066"/>
            <a:ext cx="6409564" cy="9438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Calibri (Body)"/>
              </a:rPr>
              <a:t>FOTO KEGIATAN SISWA</a:t>
            </a:r>
            <a:br>
              <a:rPr lang="en-US" sz="2400" dirty="0">
                <a:latin typeface="Calibri (Body)"/>
              </a:rPr>
            </a:br>
            <a:r>
              <a:rPr lang="en-US" sz="2400" dirty="0">
                <a:latin typeface="Calibri (Body)"/>
              </a:rPr>
              <a:t>SEBELUM KAIZEN GO TO SCHOOL</a:t>
            </a:r>
            <a:endParaRPr lang="en-ID" sz="2400" dirty="0">
              <a:latin typeface="Calibri (Body)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1715C2C6-2474-4451-9074-25C5E2B05C7B}"/>
              </a:ext>
            </a:extLst>
          </p:cNvPr>
          <p:cNvSpPr/>
          <p:nvPr/>
        </p:nvSpPr>
        <p:spPr>
          <a:xfrm>
            <a:off x="1767716" y="2515939"/>
            <a:ext cx="2971704" cy="36802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F6C11831-C602-48E4-A013-48DDF5784EF4}"/>
              </a:ext>
            </a:extLst>
          </p:cNvPr>
          <p:cNvSpPr/>
          <p:nvPr/>
        </p:nvSpPr>
        <p:spPr>
          <a:xfrm>
            <a:off x="4874010" y="2516692"/>
            <a:ext cx="2454987" cy="36794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AA95FD03-2088-470B-BCD4-A253AB17B33B}"/>
              </a:ext>
            </a:extLst>
          </p:cNvPr>
          <p:cNvSpPr/>
          <p:nvPr/>
        </p:nvSpPr>
        <p:spPr>
          <a:xfrm>
            <a:off x="7463587" y="2495365"/>
            <a:ext cx="3103713" cy="37007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8779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TextBox 17"/>
          <p:cNvSpPr txBox="1"/>
          <p:nvPr/>
        </p:nvSpPr>
        <p:spPr>
          <a:xfrm>
            <a:off x="1208561" y="-860288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4F2B384A-84AC-4488-885D-F62923227C6C}"/>
              </a:ext>
            </a:extLst>
          </p:cNvPr>
          <p:cNvSpPr txBox="1">
            <a:spLocks/>
          </p:cNvSpPr>
          <p:nvPr/>
        </p:nvSpPr>
        <p:spPr>
          <a:xfrm>
            <a:off x="2477104" y="942569"/>
            <a:ext cx="7772400" cy="1508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Calibri (Body)"/>
              </a:rPr>
              <a:t>FOTO KEGIATAN SISWA</a:t>
            </a:r>
            <a:br>
              <a:rPr lang="en-US" sz="2400" dirty="0">
                <a:latin typeface="Calibri (Body)"/>
              </a:rPr>
            </a:br>
            <a:r>
              <a:rPr lang="en-US" sz="2400" dirty="0">
                <a:latin typeface="Calibri (Body)"/>
              </a:rPr>
              <a:t>SESUDAH KAIZEN GO TO SCHOOL</a:t>
            </a:r>
            <a:endParaRPr lang="en-ID" sz="2400" dirty="0">
              <a:latin typeface="Calibri (Body)"/>
            </a:endParaRP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21E97899-1070-4C34-B97A-99EABAF8D712}"/>
              </a:ext>
            </a:extLst>
          </p:cNvPr>
          <p:cNvSpPr/>
          <p:nvPr/>
        </p:nvSpPr>
        <p:spPr>
          <a:xfrm>
            <a:off x="1820320" y="1745908"/>
            <a:ext cx="2983816" cy="4393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CAF0D875-FB7B-48D3-9459-CE9F56AC8916}"/>
              </a:ext>
            </a:extLst>
          </p:cNvPr>
          <p:cNvSpPr/>
          <p:nvPr/>
        </p:nvSpPr>
        <p:spPr>
          <a:xfrm>
            <a:off x="4990971" y="1745908"/>
            <a:ext cx="2134334" cy="4393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4373C83F-5E25-4F23-9DA8-3CC41466E01E}"/>
              </a:ext>
            </a:extLst>
          </p:cNvPr>
          <p:cNvSpPr/>
          <p:nvPr/>
        </p:nvSpPr>
        <p:spPr>
          <a:xfrm>
            <a:off x="7413400" y="1745909"/>
            <a:ext cx="2961640" cy="2026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0AF5E141-17B6-4391-A2D3-818CCE2B7DC3}"/>
              </a:ext>
            </a:extLst>
          </p:cNvPr>
          <p:cNvSpPr/>
          <p:nvPr/>
        </p:nvSpPr>
        <p:spPr>
          <a:xfrm>
            <a:off x="7412240" y="3981205"/>
            <a:ext cx="2961640" cy="21583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2048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2765632" y="944216"/>
            <a:ext cx="6445578" cy="1508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+mn-lt"/>
              </a:rPr>
              <a:t>DU/DI MITRA UTAMA KOMPETENSI KEAHLIAN</a:t>
            </a:r>
            <a:endParaRPr lang="id-ID" sz="2400" b="1" dirty="0">
              <a:latin typeface="+mn-lt"/>
            </a:endParaRPr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191E5642-6E8A-4660-B52A-CFB2670CD680}"/>
              </a:ext>
            </a:extLst>
          </p:cNvPr>
          <p:cNvGraphicFramePr>
            <a:graphicFrameLocks/>
          </p:cNvGraphicFramePr>
          <p:nvPr/>
        </p:nvGraphicFramePr>
        <p:xfrm>
          <a:off x="1217687" y="1385345"/>
          <a:ext cx="8767689" cy="49377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606994">
                  <a:extLst>
                    <a:ext uri="{9D8B030D-6E8A-4147-A177-3AD203B41FA5}">
                      <a16:colId xmlns:a16="http://schemas.microsoft.com/office/drawing/2014/main" val="4101606702"/>
                    </a:ext>
                  </a:extLst>
                </a:gridCol>
                <a:gridCol w="4418690">
                  <a:extLst>
                    <a:ext uri="{9D8B030D-6E8A-4147-A177-3AD203B41FA5}">
                      <a16:colId xmlns:a16="http://schemas.microsoft.com/office/drawing/2014/main" val="2370774842"/>
                    </a:ext>
                  </a:extLst>
                </a:gridCol>
                <a:gridCol w="3742005">
                  <a:extLst>
                    <a:ext uri="{9D8B030D-6E8A-4147-A177-3AD203B41FA5}">
                      <a16:colId xmlns:a16="http://schemas.microsoft.com/office/drawing/2014/main" val="1772994487"/>
                    </a:ext>
                  </a:extLst>
                </a:gridCol>
              </a:tblGrid>
              <a:tr h="337343">
                <a:tc>
                  <a:txBody>
                    <a:bodyPr/>
                    <a:lstStyle/>
                    <a:p>
                      <a:pPr algn="ctr"/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KOMPETENSI KEAHLIAN</a:t>
                      </a:r>
                      <a:endParaRPr lang="en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 / DI PASANGAN</a:t>
                      </a:r>
                      <a:endParaRPr lang="en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65823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Desain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Pemodelan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Bangunan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ROYAL INVESTMENT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413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Instalasi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Tenaga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Listrik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SUNCHIRIN INDUSTRIES INDONESIA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96937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Pemesinan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FUJI TECHNICA INDONESIA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8592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Pengelasan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KOMATSU INDONESIA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854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Perancangan dan Gambar Mesin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AUTOPLASTIK INDONESIA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7691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Fabrikasi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Logam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Manufaktur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SUMMIT ADYAWINSA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3902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Kendaraan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Ringan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Otomotif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TOYOTA MOTOR MANUFACTURING INDONESIA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581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dan Bisnis Sepeda Motor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DAYA ADICIPTA MOTORA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37502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Elektronika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GS BATTERY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38804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Rekayasa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Perangkat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Lunak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MASTER WEBSITE KARAWANG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00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ID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Komputer</a:t>
                      </a:r>
                      <a:r>
                        <a:rPr lang="en-ID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ID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Jaringan</a:t>
                      </a:r>
                      <a:endParaRPr lang="en-ID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PT. SKYLINE SEMESTA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285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340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11" y="1991077"/>
            <a:ext cx="3021148" cy="4003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044" y="1944239"/>
            <a:ext cx="2769912" cy="4003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4423" y="1504135"/>
            <a:ext cx="2836730" cy="4866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3894069" y="1021449"/>
            <a:ext cx="3778603" cy="453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Unggulan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Sekolah</a:t>
            </a:r>
            <a:endParaRPr lang="id-ID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3082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07" y="1557537"/>
            <a:ext cx="2706757" cy="4776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700" y="1573406"/>
            <a:ext cx="4336618" cy="4663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426" y="1568911"/>
            <a:ext cx="3126268" cy="467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3894069" y="1021449"/>
            <a:ext cx="3778603" cy="453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Unggulan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Sekolah</a:t>
            </a:r>
            <a:endParaRPr lang="id-ID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4754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3894069" y="1021449"/>
            <a:ext cx="3778603" cy="453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Unggulan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Sekolah</a:t>
            </a:r>
            <a:endParaRPr lang="id-ID" sz="2400" b="1" dirty="0">
              <a:latin typeface="+mn-lt"/>
            </a:endParaRPr>
          </a:p>
        </p:txBody>
      </p:sp>
      <p:sp>
        <p:nvSpPr>
          <p:cNvPr id="5" name="AutoShape 2" descr="blob:https://web.whatsapp.com/0f69b42c-3487-499c-8840-6170a81c1f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782" y="2299199"/>
            <a:ext cx="3878024" cy="29286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70" y="1703685"/>
            <a:ext cx="3214199" cy="38750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1349" y="1585415"/>
            <a:ext cx="3116897" cy="386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0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19835" y="121779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7" name="Picture 2" descr="C:\Users\PASOPATI\Downloads\AL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165" y="1563351"/>
            <a:ext cx="4555206" cy="3416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 18"/>
          <p:cNvSpPr/>
          <p:nvPr/>
        </p:nvSpPr>
        <p:spPr>
          <a:xfrm>
            <a:off x="6096000" y="1572452"/>
            <a:ext cx="496546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dirty="0"/>
              <a:t>1. Mata </a:t>
            </a:r>
            <a:r>
              <a:rPr lang="en-US" dirty="0" err="1"/>
              <a:t>Lomba</a:t>
            </a:r>
            <a:r>
              <a:rPr lang="en-US" dirty="0"/>
              <a:t> Automobile </a:t>
            </a:r>
            <a:r>
              <a:rPr lang="en-US" dirty="0" err="1"/>
              <a:t>Juara</a:t>
            </a:r>
            <a:r>
              <a:rPr lang="en-US" dirty="0"/>
              <a:t> 1 (</a:t>
            </a:r>
            <a:r>
              <a:rPr lang="en-US" dirty="0" err="1"/>
              <a:t>Agung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2. Mata </a:t>
            </a:r>
            <a:r>
              <a:rPr lang="en-US" dirty="0" err="1"/>
              <a:t>Lomba</a:t>
            </a:r>
            <a:r>
              <a:rPr lang="en-US" dirty="0"/>
              <a:t> Dies Making </a:t>
            </a:r>
            <a:r>
              <a:rPr lang="en-US" dirty="0" err="1"/>
              <a:t>Juara</a:t>
            </a:r>
            <a:r>
              <a:rPr lang="en-US" dirty="0"/>
              <a:t> 1 (Dimas)</a:t>
            </a:r>
          </a:p>
          <a:p>
            <a:pPr fontAlgn="base"/>
            <a:r>
              <a:rPr lang="en-US" dirty="0"/>
              <a:t>3. Mata </a:t>
            </a:r>
            <a:r>
              <a:rPr lang="en-US" dirty="0" err="1"/>
              <a:t>Lomba</a:t>
            </a:r>
            <a:r>
              <a:rPr lang="en-US" dirty="0"/>
              <a:t> Prototype Modeling </a:t>
            </a:r>
            <a:r>
              <a:rPr lang="en-US" dirty="0" err="1"/>
              <a:t>Juara</a:t>
            </a:r>
            <a:r>
              <a:rPr lang="en-US" dirty="0"/>
              <a:t> 1 (</a:t>
            </a:r>
            <a:r>
              <a:rPr lang="en-US" dirty="0" err="1"/>
              <a:t>Irwan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4. Mata </a:t>
            </a:r>
            <a:r>
              <a:rPr lang="en-US" dirty="0" err="1"/>
              <a:t>Lomba</a:t>
            </a:r>
            <a:r>
              <a:rPr lang="en-US" dirty="0"/>
              <a:t> Welding </a:t>
            </a:r>
            <a:r>
              <a:rPr lang="en-US" dirty="0" err="1"/>
              <a:t>Juara</a:t>
            </a:r>
            <a:r>
              <a:rPr lang="en-US" dirty="0"/>
              <a:t> 2( </a:t>
            </a:r>
            <a:r>
              <a:rPr lang="en-US" dirty="0" err="1"/>
              <a:t>Haerul</a:t>
            </a:r>
            <a:r>
              <a:rPr lang="en-US" dirty="0"/>
              <a:t> </a:t>
            </a:r>
            <a:r>
              <a:rPr lang="en-US" dirty="0" err="1"/>
              <a:t>Manfiah</a:t>
            </a:r>
            <a:r>
              <a:rPr lang="en-US" dirty="0"/>
              <a:t> )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055018" y="5163819"/>
            <a:ext cx="2901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LKS TINGKAT PROVINSI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8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8" name="Picture 2" descr="C:\Users\PASOPATI\Downloads\d001beca-8729-467b-bbf1-e090aeee2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20" y="1466097"/>
            <a:ext cx="3155156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271590" y="5756593"/>
            <a:ext cx="2986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LKS TINGKAT NASIONAL 2017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77770" y="6069199"/>
            <a:ext cx="4077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dirty="0"/>
              <a:t>Mata </a:t>
            </a:r>
            <a:r>
              <a:rPr lang="en-US" dirty="0" err="1"/>
              <a:t>Lomba</a:t>
            </a:r>
            <a:r>
              <a:rPr lang="en-US" dirty="0"/>
              <a:t> Automobile </a:t>
            </a:r>
            <a:r>
              <a:rPr lang="en-US" dirty="0" err="1"/>
              <a:t>Juara</a:t>
            </a:r>
            <a:r>
              <a:rPr lang="en-US" dirty="0"/>
              <a:t> III (</a:t>
            </a:r>
            <a:r>
              <a:rPr lang="en-US" dirty="0" err="1"/>
              <a:t>Agung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53656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Rectangle 2"/>
          <p:cNvSpPr/>
          <p:nvPr/>
        </p:nvSpPr>
        <p:spPr>
          <a:xfrm>
            <a:off x="3167199" y="4896818"/>
            <a:ext cx="5684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KEJUARAAN PENCAK SILAT SMAN 100 JAKARTA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JUARA KE 2</a:t>
            </a:r>
            <a:endParaRPr lang="en-US" b="1" dirty="0"/>
          </a:p>
        </p:txBody>
      </p:sp>
      <p:pic>
        <p:nvPicPr>
          <p:cNvPr id="17" name="Picture 16" descr="C:\Users\Asus\Pictures\New folder (2)\IMG-20181101-WA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18" y="1243818"/>
            <a:ext cx="4733364" cy="3465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3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Rectangle 2"/>
          <p:cNvSpPr/>
          <p:nvPr/>
        </p:nvSpPr>
        <p:spPr>
          <a:xfrm>
            <a:off x="3226491" y="4882979"/>
            <a:ext cx="5979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/>
              <a:t>FESTIVAL BUDAYA SUNDA</a:t>
            </a:r>
            <a:r>
              <a:rPr lang="en-US" sz="2400" b="1" dirty="0"/>
              <a:t> TINGKAT PROVINSI</a:t>
            </a:r>
          </a:p>
          <a:p>
            <a:pPr algn="ctr"/>
            <a:r>
              <a:rPr lang="id-ID" sz="2400" b="1" dirty="0"/>
              <a:t>BAMBU ANGKLUNG</a:t>
            </a:r>
            <a:br>
              <a:rPr lang="id-ID" sz="2400" b="1" dirty="0"/>
            </a:br>
            <a:r>
              <a:rPr lang="id-ID" sz="2400" b="1" dirty="0"/>
              <a:t>SMK NEGERI 1 KARAWANG</a:t>
            </a:r>
            <a:br>
              <a:rPr lang="id-ID" sz="2400" b="1" dirty="0"/>
            </a:br>
            <a:endParaRPr lang="en-US" sz="2400" b="1" dirty="0"/>
          </a:p>
        </p:txBody>
      </p:sp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243818"/>
            <a:ext cx="5491903" cy="3534255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094" y="1292386"/>
            <a:ext cx="5197924" cy="348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32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19" y="1292386"/>
            <a:ext cx="5020684" cy="30676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29938" y="4450617"/>
            <a:ext cx="280942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LOMBA </a:t>
            </a:r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KARUTA KANA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b="1" dirty="0"/>
              <a:t>TINGKAT PROVINSI</a:t>
            </a:r>
          </a:p>
          <a:p>
            <a:pPr algn="ctr"/>
            <a:r>
              <a:rPr lang="en-US" b="1" dirty="0"/>
              <a:t>J</a:t>
            </a:r>
            <a:r>
              <a:rPr lang="id-ID" b="1" dirty="0"/>
              <a:t>UARA KE 2</a:t>
            </a:r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</a:endParaRPr>
          </a:p>
          <a:p>
            <a:pPr algn="ctr"/>
            <a:endParaRPr lang="en-US" b="1" dirty="0"/>
          </a:p>
        </p:txBody>
      </p:sp>
      <p:pic>
        <p:nvPicPr>
          <p:cNvPr id="16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94" y="1286266"/>
            <a:ext cx="5072417" cy="30690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1341" y="446018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LOMBA </a:t>
            </a:r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KARUTA KANA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b="1" dirty="0"/>
              <a:t>TINGKAT PROVINSI</a:t>
            </a:r>
          </a:p>
          <a:p>
            <a:pPr algn="ctr"/>
            <a:r>
              <a:rPr lang="en-US" b="1" dirty="0"/>
              <a:t>J</a:t>
            </a:r>
            <a:r>
              <a:rPr lang="id-ID" b="1" dirty="0"/>
              <a:t>UARA KE </a:t>
            </a:r>
            <a:r>
              <a:rPr lang="en-US" b="1" dirty="0"/>
              <a:t>3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</a:endParaRP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4678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Rectangle 1"/>
          <p:cNvSpPr/>
          <p:nvPr/>
        </p:nvSpPr>
        <p:spPr>
          <a:xfrm>
            <a:off x="3299879" y="1109633"/>
            <a:ext cx="37150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/>
              <a:t>Juara UMUM 1 LJK</a:t>
            </a:r>
            <a:endParaRPr lang="en-US" b="1" dirty="0"/>
          </a:p>
          <a:p>
            <a:r>
              <a:rPr lang="id-ID" b="1" dirty="0"/>
              <a:t>Juara 3 Pangkalan Tergiat</a:t>
            </a:r>
            <a:endParaRPr lang="en-US" b="1" dirty="0"/>
          </a:p>
          <a:p>
            <a:r>
              <a:rPr lang="id-ID" b="1" dirty="0"/>
              <a:t>Juara 3 kepemimpinan</a:t>
            </a:r>
            <a:endParaRPr lang="en-US" b="1" dirty="0"/>
          </a:p>
          <a:p>
            <a:r>
              <a:rPr lang="id-ID" b="1" dirty="0"/>
              <a:t>Juara 1 Utama</a:t>
            </a:r>
            <a:endParaRPr lang="en-US" b="1" dirty="0"/>
          </a:p>
          <a:p>
            <a:r>
              <a:rPr lang="id-ID" b="1" dirty="0"/>
              <a:t>Juara 3 Groufie</a:t>
            </a:r>
            <a:endParaRPr lang="en-US" b="1" dirty="0"/>
          </a:p>
        </p:txBody>
      </p:sp>
      <p:pic>
        <p:nvPicPr>
          <p:cNvPr id="17" name="Picture 16" descr="E:\Data Revah\Data Revah\photo\Pramuka\lkp 9\IMG_325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3" y="1292386"/>
            <a:ext cx="3084726" cy="42029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08645" y="5596669"/>
            <a:ext cx="4874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LKP-IX STKIP Sebelas April Sumedang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</a:t>
            </a:r>
            <a:endParaRPr lang="en-US" b="1" dirty="0"/>
          </a:p>
        </p:txBody>
      </p:sp>
      <p:pic>
        <p:nvPicPr>
          <p:cNvPr id="18" name="Picture 17" descr="H:\LKP X\DSC0772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30" y="1224671"/>
            <a:ext cx="6165589" cy="35164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257365" y="4061351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1 Pangkalan Tergiat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Kepemimpinan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Madya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Juara 1 groufie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32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8" name="Picture 17" descr="H:\LKP X\DSC0772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2" y="1077827"/>
            <a:ext cx="6619295" cy="42557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354027" y="1017840"/>
            <a:ext cx="388186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1 Pangkalan Tergiat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Kepemimpinan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Madya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1 groufie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1708697" y="5460630"/>
            <a:ext cx="4180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/>
              <a:t>LKP-X STKIP Sebelas April Sumedang</a:t>
            </a:r>
            <a:r>
              <a:rPr lang="en-US" b="1" dirty="0"/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064747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4" name="Picture 13" descr="IMG_318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02" y="1210113"/>
            <a:ext cx="3220850" cy="367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23593" y="4965878"/>
            <a:ext cx="40278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PMR</a:t>
            </a:r>
          </a:p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JUARA 2 TANDU DARURAT PUTRA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JUARA 2 TANDU DARURAT CAMPURAN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  <p:pic>
        <p:nvPicPr>
          <p:cNvPr id="17" name="Picture 16" descr="IMG-20181101-WA000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 b="17905"/>
          <a:stretch>
            <a:fillRect/>
          </a:stretch>
        </p:blipFill>
        <p:spPr bwMode="auto">
          <a:xfrm>
            <a:off x="6348147" y="1169178"/>
            <a:ext cx="3389219" cy="367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5889009" y="4919174"/>
            <a:ext cx="48998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PMR</a:t>
            </a:r>
          </a:p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JUARA 1 PENANGANAN CIDERA TERBAIK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JUARA 2 TANDU DARURAT PUTRA</a:t>
            </a:r>
            <a:endParaRPr lang="en-US" b="1" dirty="0"/>
          </a:p>
          <a:p>
            <a:pPr algn="ctr"/>
            <a:r>
              <a:rPr lang="id-ID" b="1" dirty="0"/>
              <a:t>JUARA 3 TANDU DARURAT CAMPURAN</a:t>
            </a:r>
            <a:endParaRPr lang="en-US" b="1" dirty="0"/>
          </a:p>
          <a:p>
            <a:pPr algn="ctr"/>
            <a:r>
              <a:rPr lang="id-ID" b="1" dirty="0"/>
              <a:t>SE-JAWA BARAT, DKI JAKARTA, DAN BANTEN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0760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Rectangle 1"/>
          <p:cNvSpPr/>
          <p:nvPr/>
        </p:nvSpPr>
        <p:spPr>
          <a:xfrm>
            <a:off x="764416" y="5064125"/>
            <a:ext cx="28482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/>
              <a:t>LOMBA SEKOLAH SEHAT</a:t>
            </a:r>
            <a:endParaRPr lang="en-US" b="1" dirty="0"/>
          </a:p>
          <a:p>
            <a:pPr algn="ctr"/>
            <a:r>
              <a:rPr lang="id-ID" b="1" dirty="0"/>
              <a:t>JUARA 2 SEKOLAH SEHAT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  <p:pic>
        <p:nvPicPr>
          <p:cNvPr id="15" name="Picture 14" descr="C:\Users\Sulthan L R\AppData\Local\Microsoft\Windows\INetCache\Content.Word\IMG-20181101-WA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8" y="1156336"/>
            <a:ext cx="3630705" cy="380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Users\Sulthan L R\AppData\Local\Microsoft\Windows\INetCache\Content.Word\IMG_20181007_143210_69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r="8430"/>
          <a:stretch/>
        </p:blipFill>
        <p:spPr bwMode="auto">
          <a:xfrm>
            <a:off x="4910607" y="1156336"/>
            <a:ext cx="6151839" cy="37477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20805" y="4968719"/>
            <a:ext cx="433144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JUMBARA PMR KE XII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GRADE A9</a:t>
            </a:r>
            <a:endParaRPr lang="en-US" b="1" dirty="0"/>
          </a:p>
          <a:p>
            <a:pPr algn="ctr"/>
            <a:r>
              <a:rPr lang="id-ID" b="1" dirty="0"/>
              <a:t>JUARA 3 DAPUR UMUM</a:t>
            </a:r>
            <a:endParaRPr lang="en-US" b="1" dirty="0"/>
          </a:p>
          <a:p>
            <a:pPr algn="ctr"/>
            <a:r>
              <a:rPr lang="id-ID" b="1" dirty="0"/>
              <a:t>JUARA HARAPAN 1 PERAWATAN KELUARGA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2594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Rectangle 1"/>
          <p:cNvSpPr/>
          <p:nvPr/>
        </p:nvSpPr>
        <p:spPr>
          <a:xfrm>
            <a:off x="764416" y="5064125"/>
            <a:ext cx="28482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/>
              <a:t>LOMBA SEKOLAH SEHAT</a:t>
            </a:r>
            <a:endParaRPr lang="en-US" b="1" dirty="0"/>
          </a:p>
          <a:p>
            <a:pPr algn="ctr"/>
            <a:r>
              <a:rPr lang="id-ID" b="1" dirty="0"/>
              <a:t>JUARA 2 SEKOLAH SEHAT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  <p:pic>
        <p:nvPicPr>
          <p:cNvPr id="15" name="Picture 14" descr="C:\Users\Sulthan L R\AppData\Local\Microsoft\Windows\INetCache\Content.Word\IMG-20181101-WA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8" y="1156336"/>
            <a:ext cx="3630705" cy="380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Users\Sulthan L R\AppData\Local\Microsoft\Windows\INetCache\Content.Word\IMG_20181007_143210_69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r="8430"/>
          <a:stretch/>
        </p:blipFill>
        <p:spPr bwMode="auto">
          <a:xfrm>
            <a:off x="4910607" y="1156336"/>
            <a:ext cx="6151839" cy="37477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20805" y="4968719"/>
            <a:ext cx="433144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JUMBARA PMR KE XII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GRADE A9</a:t>
            </a:r>
            <a:endParaRPr lang="en-US" b="1" dirty="0"/>
          </a:p>
          <a:p>
            <a:pPr algn="ctr"/>
            <a:r>
              <a:rPr lang="id-ID" b="1" dirty="0"/>
              <a:t>JUARA 3 DAPUR UMUM</a:t>
            </a:r>
            <a:endParaRPr lang="en-US" b="1" dirty="0"/>
          </a:p>
          <a:p>
            <a:pPr algn="ctr"/>
            <a:r>
              <a:rPr lang="id-ID" b="1" dirty="0"/>
              <a:t>JUARA HARAPAN 1 PERAWATAN KELUARGA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67860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7" name="Picture 16" descr="C:\Users\User\Pictures\IMG-20181101-WA00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" y="1226004"/>
            <a:ext cx="4760259" cy="3220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C:\Users\User\Pictures\IMG-20181101-WA00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882" y="1224670"/>
            <a:ext cx="4589930" cy="32218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021838" y="4504793"/>
            <a:ext cx="50815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LIGA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BASKET PELAJAR DIVISI UTAMA 2018</a:t>
            </a:r>
          </a:p>
          <a:p>
            <a:pPr algn="ctr"/>
            <a:r>
              <a:rPr lang="en-US" b="1" dirty="0"/>
              <a:t>JUARA KE 4</a:t>
            </a:r>
          </a:p>
          <a:p>
            <a:pPr algn="ctr"/>
            <a:r>
              <a:rPr lang="en-US" b="1" dirty="0"/>
              <a:t>Se – </a:t>
            </a:r>
            <a:r>
              <a:rPr lang="en-US" b="1" dirty="0" err="1"/>
              <a:t>Kab</a:t>
            </a:r>
            <a:r>
              <a:rPr lang="en-US" b="1" dirty="0"/>
              <a:t>. </a:t>
            </a:r>
            <a:r>
              <a:rPr lang="en-US" b="1" dirty="0" err="1"/>
              <a:t>Karawang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57417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19835" y="121779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050" name="Picture 2" descr="http://www.smkn1karawang.sch.id/media/images/Coaching_dan_evaluasi_Peruri/juara12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726" y="1675063"/>
            <a:ext cx="4796038" cy="319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mkn1karawang.sch.id/media/images/Coaching_dan_evaluasi_Peruri/fotobersamaguru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60" y="1694206"/>
            <a:ext cx="4822634" cy="321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47977" y="1118689"/>
            <a:ext cx="5527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Coaching &amp;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Evaluasi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Karya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Tulis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Bersama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Peruri</a:t>
            </a:r>
            <a:endParaRPr lang="en-US" b="1" dirty="0"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0750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1918</Words>
  <Application>Microsoft Office PowerPoint</Application>
  <PresentationFormat>Widescreen</PresentationFormat>
  <Paragraphs>798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Arial Narrow</vt:lpstr>
      <vt:lpstr>Calibri</vt:lpstr>
      <vt:lpstr>Calibri (Body)</vt:lpstr>
      <vt:lpstr>Calibri Light</vt:lpstr>
      <vt:lpstr>Corbel (Headings)</vt:lpstr>
      <vt:lpstr>Gotham</vt:lpstr>
      <vt:lpstr>Gotham-Medium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Jumlah Asesor Kompetensi  LSP Smkn 1 Karawang (48 Orang)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44</cp:revision>
  <dcterms:created xsi:type="dcterms:W3CDTF">2018-10-31T03:53:09Z</dcterms:created>
  <dcterms:modified xsi:type="dcterms:W3CDTF">2019-10-31T08:59:49Z</dcterms:modified>
</cp:coreProperties>
</file>