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75" r:id="rId2"/>
    <p:sldId id="279" r:id="rId3"/>
    <p:sldId id="274" r:id="rId4"/>
    <p:sldId id="276" r:id="rId5"/>
    <p:sldId id="277" r:id="rId6"/>
    <p:sldId id="278" r:id="rId7"/>
    <p:sldId id="271" r:id="rId8"/>
    <p:sldId id="272" r:id="rId9"/>
    <p:sldId id="273" r:id="rId10"/>
    <p:sldId id="280" r:id="rId11"/>
    <p:sldId id="281" r:id="rId12"/>
    <p:sldId id="283" r:id="rId13"/>
  </p:sldIdLst>
  <p:sldSz cx="12192000" cy="6858000"/>
  <p:notesSz cx="6858000" cy="9144000"/>
  <p:defaultTextStyle>
    <a:defPPr>
      <a:defRPr lang="id-ID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4975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5940-EE22-472F-A988-534EFD50443C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4D7A4-378F-4B41-BDDB-4E78598B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48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C3BCA-1ED3-A246-A635-A8B62159F8B5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05BB9-D38B-F74F-BBB2-39365CF9E49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4054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8E97F-D8CF-0E40-B7B6-F586F8447D7E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1EAA6-78E9-F345-BF6F-837A5732703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4455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5B868-81F5-E347-9E83-9396EE0E1106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9233D-E04A-DC41-9AA5-63C1CBB1547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051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4E7E-4FDB-A544-99DF-20EE246C5A2A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E684E-853B-3840-93A0-FF140670A520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080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5BFBE-2A39-134E-AE95-9A941E70B58F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0EC7B-5A7E-044B-A689-F1776B25BBE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920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C1EF4-9558-C44C-8FE4-9C5C681C0D17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D1942-6AF1-5A44-B6E3-9EF91D096C0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08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0934D-0F03-D64E-AE4F-16A425E320D4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C904B-794B-6F4E-91FC-9001EB7E41B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661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0CF3-8C2E-FC49-886F-DB06A79A9704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00851-BB55-8545-B021-10FB17DC2D5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2403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8E56-1C63-8B44-B23A-1E3B89EB1887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D3C37-D9F5-AB45-8D8F-B17DF05F429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250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88912-570C-EF4D-A03B-6B8442F05BE4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84350-2427-FD4E-84C2-A1CCFC3C1B4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126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7180E-5AD2-0F40-A013-8C1872C9045C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B650E-E94B-BD4D-9D7E-6F34BF0A49F9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488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id-ID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id-ID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AACA17-F950-314B-A6EF-96F0CF546E71}" type="datetimeFigureOut">
              <a:rPr lang="id-ID"/>
              <a:pPr>
                <a:defRPr/>
              </a:pPr>
              <a:t>01/10/2019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CC91ED-2968-A641-8C6A-91EE590ED8B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cer\Downloads\6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913" y="3598782"/>
            <a:ext cx="3715196" cy="49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cer\Downloads\6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099" y="926881"/>
            <a:ext cx="3715196" cy="4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/>
          <p:cNvCxnSpPr/>
          <p:nvPr/>
        </p:nvCxnSpPr>
        <p:spPr>
          <a:xfrm flipH="1" flipV="1">
            <a:off x="644525" y="1550988"/>
            <a:ext cx="4572000" cy="22225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55" name="Title 3"/>
          <p:cNvSpPr txBox="1">
            <a:spLocks/>
          </p:cNvSpPr>
          <p:nvPr/>
        </p:nvSpPr>
        <p:spPr bwMode="auto">
          <a:xfrm>
            <a:off x="2270125" y="879475"/>
            <a:ext cx="24558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>
                <a:latin typeface="Roboto" charset="0"/>
                <a:ea typeface="Roboto" charset="0"/>
                <a:cs typeface="Roboto" charset="0"/>
              </a:rPr>
              <a:t>A. JUMLAH SISWA</a:t>
            </a:r>
            <a:endParaRPr lang="en-US" altLang="en-US" sz="2000" b="1" i="1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2056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801688"/>
            <a:ext cx="588963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itle 3"/>
          <p:cNvSpPr txBox="1">
            <a:spLocks/>
          </p:cNvSpPr>
          <p:nvPr/>
        </p:nvSpPr>
        <p:spPr bwMode="auto">
          <a:xfrm>
            <a:off x="7326313" y="887413"/>
            <a:ext cx="24574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B. DATA LULUSAN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2058" name="Title 3"/>
          <p:cNvSpPr txBox="1">
            <a:spLocks/>
          </p:cNvSpPr>
          <p:nvPr/>
        </p:nvSpPr>
        <p:spPr bwMode="auto">
          <a:xfrm>
            <a:off x="7458075" y="3581400"/>
            <a:ext cx="2713038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C. DATA PENDUKUNG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648325" y="979488"/>
            <a:ext cx="0" cy="5521325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060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3" y="78105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3459163"/>
            <a:ext cx="6985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ontent Placeholder 2"/>
          <p:cNvSpPr txBox="1">
            <a:spLocks/>
          </p:cNvSpPr>
          <p:nvPr/>
        </p:nvSpPr>
        <p:spPr>
          <a:xfrm>
            <a:off x="6543675" y="3108325"/>
            <a:ext cx="1139825" cy="384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b="1" i="1" dirty="0">
              <a:solidFill>
                <a:schemeClr val="tx1">
                  <a:lumMod val="95000"/>
                  <a:lumOff val="5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8539163" y="3092450"/>
            <a:ext cx="1139825" cy="384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b="1" i="1" dirty="0">
              <a:solidFill>
                <a:schemeClr val="tx1">
                  <a:lumMod val="95000"/>
                  <a:lumOff val="5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0318750" y="3092450"/>
            <a:ext cx="1139825" cy="384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b="1" i="1" dirty="0">
              <a:solidFill>
                <a:schemeClr val="tx1">
                  <a:lumMod val="95000"/>
                  <a:lumOff val="5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65" name="Rectangle 26"/>
          <p:cNvSpPr>
            <a:spLocks noChangeArrowheads="1"/>
          </p:cNvSpPr>
          <p:nvPr/>
        </p:nvSpPr>
        <p:spPr bwMode="auto">
          <a:xfrm>
            <a:off x="6791325" y="3119438"/>
            <a:ext cx="654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en-US" altLang="en-US" b="1"/>
              <a:t>2016</a:t>
            </a:r>
            <a:endParaRPr lang="en-US" altLang="en-US"/>
          </a:p>
        </p:txBody>
      </p:sp>
      <p:sp>
        <p:nvSpPr>
          <p:cNvPr id="2066" name="Rectangle 36"/>
          <p:cNvSpPr>
            <a:spLocks noChangeArrowheads="1"/>
          </p:cNvSpPr>
          <p:nvPr/>
        </p:nvSpPr>
        <p:spPr bwMode="auto">
          <a:xfrm>
            <a:off x="8783638" y="3086100"/>
            <a:ext cx="652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en-US" altLang="en-US" b="1"/>
              <a:t>2017</a:t>
            </a:r>
            <a:endParaRPr lang="en-US" altLang="en-US"/>
          </a:p>
        </p:txBody>
      </p:sp>
      <p:sp>
        <p:nvSpPr>
          <p:cNvPr id="2067" name="Rectangle 37"/>
          <p:cNvSpPr>
            <a:spLocks noChangeArrowheads="1"/>
          </p:cNvSpPr>
          <p:nvPr/>
        </p:nvSpPr>
        <p:spPr bwMode="auto">
          <a:xfrm>
            <a:off x="10583863" y="3086100"/>
            <a:ext cx="652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en-US" altLang="en-US" b="1"/>
              <a:t>2018</a:t>
            </a:r>
            <a:endParaRPr lang="en-US" altLang="en-US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5876925" y="4349750"/>
            <a:ext cx="1751013" cy="120491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7772400" y="4349750"/>
            <a:ext cx="1744663" cy="11223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7747000" y="5567363"/>
            <a:ext cx="1770063" cy="9334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9658350" y="4349750"/>
            <a:ext cx="2070100" cy="11223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9645650" y="5567363"/>
            <a:ext cx="2082800" cy="9334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277813" y="1652588"/>
          <a:ext cx="4799012" cy="484822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424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52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59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49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1862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3142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Bidang Keahlian/Program</a:t>
                      </a:r>
                      <a:r>
                        <a:rPr lang="id-ID" sz="1400" b="1" u="none" strike="noStrike" baseline="0" noProof="0" dirty="0">
                          <a:effectLst/>
                          <a:latin typeface="Arial Narrow" panose="020B0606020202030204" pitchFamily="34" charset="0"/>
                        </a:rPr>
                        <a:t> Keahlian</a:t>
                      </a:r>
                      <a:endParaRPr lang="id-ID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7180" marR="9525" marT="952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Akreditasi</a:t>
                      </a:r>
                    </a:p>
                    <a:p>
                      <a:pPr algn="ctr" fontAlgn="b"/>
                      <a:endParaRPr lang="id-ID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10</a:t>
                      </a:r>
                      <a:endParaRPr lang="id-ID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11</a:t>
                      </a:r>
                      <a:endParaRPr lang="id-ID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12</a:t>
                      </a:r>
                      <a:endParaRPr lang="id-ID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634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257180" marR="9525" marT="9526" marB="0" anchor="ctr"/>
                </a:tc>
                <a:tc>
                  <a:txBody>
                    <a:bodyPr/>
                    <a:lstStyle/>
                    <a:p>
                      <a:pPr algn="l"/>
                      <a:endParaRPr lang="id-ID" sz="1400" noProof="0" dirty="0"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/>
                      <a:endParaRPr lang="id-ID" sz="1400" noProof="0" dirty="0"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/>
                      <a:endParaRPr lang="id-ID" sz="1400" noProof="0" dirty="0"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/>
                      <a:endParaRPr lang="id-ID" sz="1400" noProof="0" dirty="0"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31421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42907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634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342907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634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342907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634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d-ID" sz="14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Total Siswa</a:t>
                      </a:r>
                      <a:endParaRPr lang="id-ID" sz="1400" b="1" u="none" strike="noStrike" kern="1200" noProof="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907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6384925" y="1668463"/>
            <a:ext cx="804863" cy="8048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102475" y="1595438"/>
            <a:ext cx="804863" cy="80486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704013" y="2082800"/>
            <a:ext cx="804862" cy="8048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8350250" y="1657350"/>
            <a:ext cx="804863" cy="8048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9067800" y="1584325"/>
            <a:ext cx="804863" cy="8048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8669338" y="2071688"/>
            <a:ext cx="804862" cy="80486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0218738" y="1663700"/>
            <a:ext cx="804862" cy="8048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0937875" y="1590675"/>
            <a:ext cx="804863" cy="8048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10539413" y="2078038"/>
            <a:ext cx="804862" cy="80486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26" name="Picture 2" descr="Hasil gambar untuk logo LSP P-1 BNS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963" y="4435475"/>
            <a:ext cx="1376362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7" name="Picture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3" r="41443"/>
          <a:stretch>
            <a:fillRect/>
          </a:stretch>
        </p:blipFill>
        <p:spPr bwMode="auto">
          <a:xfrm>
            <a:off x="8104188" y="5554663"/>
            <a:ext cx="8572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8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6" r="21875"/>
          <a:stretch>
            <a:fillRect/>
          </a:stretch>
        </p:blipFill>
        <p:spPr bwMode="auto">
          <a:xfrm>
            <a:off x="10193338" y="5532438"/>
            <a:ext cx="8016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9" name="TextBox 57"/>
          <p:cNvSpPr txBox="1">
            <a:spLocks noChangeArrowheads="1"/>
          </p:cNvSpPr>
          <p:nvPr/>
        </p:nvSpPr>
        <p:spPr bwMode="auto">
          <a:xfrm>
            <a:off x="5934075" y="4378325"/>
            <a:ext cx="1346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en-US" altLang="en-US" sz="1100" b="1">
                <a:latin typeface="Arial Narrow" charset="0"/>
              </a:rPr>
              <a:t>DUDI MITRA UTAMA</a:t>
            </a:r>
            <a:endParaRPr lang="id-ID" altLang="en-US" sz="1100" b="1">
              <a:latin typeface="Arial Narrow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056813" y="5019675"/>
            <a:ext cx="134620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latin typeface="Arial Narrow" panose="020B0606020202030204" pitchFamily="34" charset="0"/>
              </a:rPr>
              <a:t>Jumlah Rombel = 23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55213" y="6175375"/>
            <a:ext cx="153193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latin typeface="Arial Narrow" panose="020B0606020202030204" pitchFamily="34" charset="0"/>
              </a:rPr>
              <a:t>Jumlah Ruang Praktik = 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32738" y="6161088"/>
            <a:ext cx="153352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latin typeface="Arial Narrow" panose="020B0606020202030204" pitchFamily="34" charset="0"/>
              </a:rPr>
              <a:t>Jumlah Ruang Kelas = 26</a:t>
            </a:r>
          </a:p>
        </p:txBody>
      </p:sp>
      <p:sp>
        <p:nvSpPr>
          <p:cNvPr id="2133" name="TextBox 61"/>
          <p:cNvSpPr txBox="1">
            <a:spLocks noChangeArrowheads="1"/>
          </p:cNvSpPr>
          <p:nvPr/>
        </p:nvSpPr>
        <p:spPr bwMode="auto">
          <a:xfrm>
            <a:off x="6461125" y="1436688"/>
            <a:ext cx="6111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Kuliah</a:t>
            </a:r>
          </a:p>
        </p:txBody>
      </p:sp>
      <p:sp>
        <p:nvSpPr>
          <p:cNvPr id="2134" name="TextBox 62"/>
          <p:cNvSpPr txBox="1">
            <a:spLocks noChangeArrowheads="1"/>
          </p:cNvSpPr>
          <p:nvPr/>
        </p:nvSpPr>
        <p:spPr bwMode="auto">
          <a:xfrm>
            <a:off x="7248525" y="1343025"/>
            <a:ext cx="6111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Kerja</a:t>
            </a:r>
          </a:p>
        </p:txBody>
      </p:sp>
      <p:sp>
        <p:nvSpPr>
          <p:cNvPr id="2135" name="TextBox 63"/>
          <p:cNvSpPr txBox="1">
            <a:spLocks noChangeArrowheads="1"/>
          </p:cNvSpPr>
          <p:nvPr/>
        </p:nvSpPr>
        <p:spPr bwMode="auto">
          <a:xfrm>
            <a:off x="6748463" y="2803525"/>
            <a:ext cx="8572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Wirausaha</a:t>
            </a:r>
          </a:p>
        </p:txBody>
      </p:sp>
      <p:sp>
        <p:nvSpPr>
          <p:cNvPr id="2136" name="TextBox 64"/>
          <p:cNvSpPr txBox="1">
            <a:spLocks noChangeArrowheads="1"/>
          </p:cNvSpPr>
          <p:nvPr/>
        </p:nvSpPr>
        <p:spPr bwMode="auto">
          <a:xfrm>
            <a:off x="8502650" y="1425575"/>
            <a:ext cx="6127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Kuliah</a:t>
            </a:r>
          </a:p>
        </p:txBody>
      </p:sp>
      <p:sp>
        <p:nvSpPr>
          <p:cNvPr id="2137" name="TextBox 65"/>
          <p:cNvSpPr txBox="1">
            <a:spLocks noChangeArrowheads="1"/>
          </p:cNvSpPr>
          <p:nvPr/>
        </p:nvSpPr>
        <p:spPr bwMode="auto">
          <a:xfrm>
            <a:off x="9291638" y="1331913"/>
            <a:ext cx="6111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Kerja</a:t>
            </a:r>
          </a:p>
        </p:txBody>
      </p:sp>
      <p:sp>
        <p:nvSpPr>
          <p:cNvPr id="2138" name="TextBox 66"/>
          <p:cNvSpPr txBox="1">
            <a:spLocks noChangeArrowheads="1"/>
          </p:cNvSpPr>
          <p:nvPr/>
        </p:nvSpPr>
        <p:spPr bwMode="auto">
          <a:xfrm>
            <a:off x="8791575" y="2792413"/>
            <a:ext cx="8556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Wirausaha</a:t>
            </a:r>
          </a:p>
        </p:txBody>
      </p:sp>
      <p:sp>
        <p:nvSpPr>
          <p:cNvPr id="2139" name="TextBox 67"/>
          <p:cNvSpPr txBox="1">
            <a:spLocks noChangeArrowheads="1"/>
          </p:cNvSpPr>
          <p:nvPr/>
        </p:nvSpPr>
        <p:spPr bwMode="auto">
          <a:xfrm>
            <a:off x="10288588" y="1431925"/>
            <a:ext cx="6111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Kuliah</a:t>
            </a:r>
          </a:p>
        </p:txBody>
      </p:sp>
      <p:sp>
        <p:nvSpPr>
          <p:cNvPr id="2140" name="TextBox 68"/>
          <p:cNvSpPr txBox="1">
            <a:spLocks noChangeArrowheads="1"/>
          </p:cNvSpPr>
          <p:nvPr/>
        </p:nvSpPr>
        <p:spPr bwMode="auto">
          <a:xfrm>
            <a:off x="11075988" y="1338263"/>
            <a:ext cx="612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Kerja</a:t>
            </a:r>
          </a:p>
        </p:txBody>
      </p:sp>
      <p:sp>
        <p:nvSpPr>
          <p:cNvPr id="2141" name="TextBox 69"/>
          <p:cNvSpPr txBox="1">
            <a:spLocks noChangeArrowheads="1"/>
          </p:cNvSpPr>
          <p:nvPr/>
        </p:nvSpPr>
        <p:spPr bwMode="auto">
          <a:xfrm>
            <a:off x="10575925" y="2798763"/>
            <a:ext cx="857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sz="1200">
                <a:latin typeface="Arial Narrow" charset="0"/>
              </a:rPr>
              <a:t>Wirausaha</a:t>
            </a: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5926138" y="5624513"/>
            <a:ext cx="1744662" cy="9302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pic>
        <p:nvPicPr>
          <p:cNvPr id="2143" name="Picture 9" descr="C:\Users\acer\Downloads\group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5665788"/>
            <a:ext cx="741362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6627813" y="5732463"/>
            <a:ext cx="1133475" cy="576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Arial Narrow" panose="020B0606020202030204" pitchFamily="34" charset="0"/>
              </a:rPr>
              <a:t>Total Guru</a:t>
            </a:r>
            <a:r>
              <a:rPr lang="id-ID" sz="1050" dirty="0">
                <a:latin typeface="Arial Narrow" panose="020B0606020202030204" pitchFamily="34" charset="0"/>
              </a:rPr>
              <a:t>= </a:t>
            </a:r>
            <a:r>
              <a:rPr lang="en-US" sz="1050" dirty="0">
                <a:latin typeface="Arial Narrow" panose="020B0606020202030204" pitchFamily="34" charset="0"/>
              </a:rPr>
              <a:t>40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Arial Narrow" panose="020B0606020202030204" pitchFamily="34" charset="0"/>
              </a:rPr>
              <a:t>Guru </a:t>
            </a:r>
            <a:r>
              <a:rPr lang="en-US" sz="1050" dirty="0" err="1">
                <a:latin typeface="Arial Narrow" panose="020B0606020202030204" pitchFamily="34" charset="0"/>
              </a:rPr>
              <a:t>Produktif</a:t>
            </a:r>
            <a:r>
              <a:rPr lang="en-US" sz="1050" dirty="0">
                <a:latin typeface="Arial Narrow" panose="020B0606020202030204" pitchFamily="34" charset="0"/>
              </a:rPr>
              <a:t>= 21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err="1">
                <a:latin typeface="Arial Narrow" panose="020B0606020202030204" pitchFamily="34" charset="0"/>
              </a:rPr>
              <a:t>Tendik</a:t>
            </a:r>
            <a:r>
              <a:rPr lang="en-US" sz="1050" dirty="0">
                <a:latin typeface="Arial Narrow" panose="020B0606020202030204" pitchFamily="34" charset="0"/>
              </a:rPr>
              <a:t>=11</a:t>
            </a:r>
            <a:endParaRPr lang="id-ID" sz="1050" dirty="0">
              <a:latin typeface="Arial Narrow" panose="020B0606020202030204" pitchFamily="34" charset="0"/>
            </a:endParaRPr>
          </a:p>
        </p:txBody>
      </p:sp>
      <p:pic>
        <p:nvPicPr>
          <p:cNvPr id="2145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6" r="21875"/>
          <a:stretch>
            <a:fillRect/>
          </a:stretch>
        </p:blipFill>
        <p:spPr bwMode="auto">
          <a:xfrm>
            <a:off x="10275888" y="4349750"/>
            <a:ext cx="8001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7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AE411130-748F-BF45-85AA-C3DB1EFF0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acer\Downloads\22.png">
            <a:extLst>
              <a:ext uri="{FF2B5EF4-FFF2-40B4-BE49-F238E27FC236}">
                <a16:creationId xmlns:a16="http://schemas.microsoft.com/office/drawing/2014/main" xmlns="" id="{9035CC4D-9878-F047-AD72-7533F06FC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xmlns="" id="{B4745D67-D272-3B40-AD8C-956074447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PETA SEKOLAH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6" name="Picture 3" descr="C:\Users\acer\Downloads\6.png">
            <a:extLst>
              <a:ext uri="{FF2B5EF4-FFF2-40B4-BE49-F238E27FC236}">
                <a16:creationId xmlns:a16="http://schemas.microsoft.com/office/drawing/2014/main" xmlns="" id="{FEF81621-FA59-9344-8C4D-BAB2AA327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641" y="975867"/>
            <a:ext cx="3715196" cy="4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xmlns="" id="{AF636C10-43B9-794B-BA64-E0C7E7AF6FC0}"/>
              </a:ext>
            </a:extLst>
          </p:cNvPr>
          <p:cNvSpPr txBox="1">
            <a:spLocks/>
          </p:cNvSpPr>
          <p:nvPr/>
        </p:nvSpPr>
        <p:spPr bwMode="auto">
          <a:xfrm>
            <a:off x="2333652" y="958851"/>
            <a:ext cx="1998506" cy="47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 i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Gambar Peta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8" name="Picture 3" descr="C:\Users\acer\Downloads\6.png">
            <a:extLst>
              <a:ext uri="{FF2B5EF4-FFF2-40B4-BE49-F238E27FC236}">
                <a16:creationId xmlns:a16="http://schemas.microsoft.com/office/drawing/2014/main" xmlns="" id="{D5D06327-D904-7347-A0DA-AC12C00FF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165" y="998093"/>
            <a:ext cx="3715196" cy="4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xmlns="" id="{C6DE75B5-3CA7-0844-A54A-0256919EDCEB}"/>
              </a:ext>
            </a:extLst>
          </p:cNvPr>
          <p:cNvSpPr txBox="1">
            <a:spLocks/>
          </p:cNvSpPr>
          <p:nvPr/>
        </p:nvSpPr>
        <p:spPr bwMode="auto">
          <a:xfrm>
            <a:off x="8081176" y="981077"/>
            <a:ext cx="1998506" cy="47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 i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Luas Terbangun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10" name="Picture 3" descr="C:\Users\acer\Downloads\6.png">
            <a:extLst>
              <a:ext uri="{FF2B5EF4-FFF2-40B4-BE49-F238E27FC236}">
                <a16:creationId xmlns:a16="http://schemas.microsoft.com/office/drawing/2014/main" xmlns="" id="{98D2F00E-8491-8840-84FC-065328363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165" y="3535553"/>
            <a:ext cx="3715196" cy="4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xmlns="" id="{2F2F7C8D-EDB2-A142-8EE8-3D7A75824308}"/>
              </a:ext>
            </a:extLst>
          </p:cNvPr>
          <p:cNvSpPr txBox="1">
            <a:spLocks/>
          </p:cNvSpPr>
          <p:nvPr/>
        </p:nvSpPr>
        <p:spPr bwMode="auto">
          <a:xfrm>
            <a:off x="8081176" y="3518537"/>
            <a:ext cx="1998506" cy="47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 i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Lahan Kosong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7FC2F926-817A-1446-8B5F-6FB21CB6B228}"/>
              </a:ext>
            </a:extLst>
          </p:cNvPr>
          <p:cNvCxnSpPr/>
          <p:nvPr/>
        </p:nvCxnSpPr>
        <p:spPr>
          <a:xfrm flipV="1">
            <a:off x="6007100" y="936625"/>
            <a:ext cx="0" cy="5521325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1969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7" name="Picture 3" descr="C:\Users\acer\Downloads\6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641" y="975867"/>
            <a:ext cx="3715196" cy="4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Title 3"/>
          <p:cNvSpPr txBox="1">
            <a:spLocks/>
          </p:cNvSpPr>
          <p:nvPr/>
        </p:nvSpPr>
        <p:spPr bwMode="auto">
          <a:xfrm>
            <a:off x="2468563" y="936625"/>
            <a:ext cx="14732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PRESTASI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10" name="Picture 3" descr="C:\Users\acer\Downloads\6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024" y="975867"/>
            <a:ext cx="3715196" cy="4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Title 3"/>
          <p:cNvSpPr txBox="1">
            <a:spLocks/>
          </p:cNvSpPr>
          <p:nvPr/>
        </p:nvSpPr>
        <p:spPr bwMode="auto">
          <a:xfrm>
            <a:off x="8389938" y="938213"/>
            <a:ext cx="126047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PRODUK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007100" y="936625"/>
            <a:ext cx="0" cy="5521325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081" name="Group 25"/>
          <p:cNvGrpSpPr>
            <a:grpSpLocks/>
          </p:cNvGrpSpPr>
          <p:nvPr/>
        </p:nvGrpSpPr>
        <p:grpSpPr bwMode="auto">
          <a:xfrm>
            <a:off x="407988" y="1717675"/>
            <a:ext cx="5210175" cy="4849813"/>
            <a:chOff x="710083" y="1809731"/>
            <a:chExt cx="4657231" cy="4335254"/>
          </a:xfrm>
        </p:grpSpPr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710083" y="1809731"/>
              <a:ext cx="2152656" cy="1243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1700"/>
              </a:lvl1pPr>
              <a:lvl2pPr marL="174625" lvl="1" indent="-174625">
                <a:spcBef>
                  <a:spcPts val="0"/>
                </a:spcBef>
                <a:buFont typeface="Arial" panose="020B0604020202020204" pitchFamily="34" charset="0"/>
                <a:buChar char="•"/>
                <a:defRPr sz="1500" b="1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17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17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17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169863" indent="-169863" eaLnBrk="1" fontAlgn="auto" hangingPunct="1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endParaRPr lang="id-ID" sz="1600" dirty="0">
                <a:latin typeface="+mn-lt"/>
              </a:endParaRP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710083" y="3284143"/>
              <a:ext cx="2152656" cy="12445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1700"/>
              </a:lvl1pPr>
              <a:lvl2pPr marL="174625" lvl="1" indent="-174625">
                <a:spcBef>
                  <a:spcPts val="0"/>
                </a:spcBef>
                <a:buFont typeface="Arial" panose="020B0604020202020204" pitchFamily="34" charset="0"/>
                <a:buChar char="•"/>
                <a:defRPr sz="1500" b="1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17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17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17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169863" indent="-169863" eaLnBrk="1" fontAlgn="auto" hangingPunct="1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endParaRPr lang="id-ID" sz="1600" dirty="0">
                <a:latin typeface="+mn-lt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710083" y="4901881"/>
              <a:ext cx="2152656" cy="1243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1700"/>
              </a:lvl1pPr>
              <a:lvl2pPr marL="174625" lvl="1" indent="-174625">
                <a:spcBef>
                  <a:spcPts val="0"/>
                </a:spcBef>
                <a:buFont typeface="Arial" panose="020B0604020202020204" pitchFamily="34" charset="0"/>
                <a:buChar char="•"/>
                <a:defRPr sz="1500" b="1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17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17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17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169863" indent="-169863" eaLnBrk="1" fontAlgn="auto" hangingPunct="1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endParaRPr lang="id-ID" sz="1600" dirty="0">
                <a:latin typeface="+mn-lt"/>
              </a:endParaRPr>
            </a:p>
          </p:txBody>
        </p:sp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3214657" y="1809731"/>
              <a:ext cx="2152657" cy="1243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1700"/>
              </a:lvl1pPr>
              <a:lvl2pPr marL="174625" lvl="1" indent="-174625">
                <a:spcBef>
                  <a:spcPts val="0"/>
                </a:spcBef>
                <a:buFont typeface="Arial" panose="020B0604020202020204" pitchFamily="34" charset="0"/>
                <a:buChar char="•"/>
                <a:defRPr sz="1500" b="1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17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17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17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169863" indent="-169863" eaLnBrk="1" fontAlgn="auto" hangingPunct="1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endParaRPr lang="id-ID" sz="1600" dirty="0">
                <a:latin typeface="+mn-lt"/>
              </a:endParaRPr>
            </a:p>
          </p:txBody>
        </p:sp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3214657" y="3284143"/>
              <a:ext cx="2152657" cy="12445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1700"/>
              </a:lvl1pPr>
              <a:lvl2pPr marL="174625" lvl="1" indent="-174625">
                <a:spcBef>
                  <a:spcPts val="0"/>
                </a:spcBef>
                <a:buFont typeface="Arial" panose="020B0604020202020204" pitchFamily="34" charset="0"/>
                <a:buChar char="•"/>
                <a:defRPr sz="1500" b="1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17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17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17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169863" indent="-169863" eaLnBrk="1" fontAlgn="auto" hangingPunct="1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endParaRPr lang="id-ID" sz="1600" dirty="0">
                <a:latin typeface="+mn-lt"/>
              </a:endParaRP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3204724" y="4901881"/>
              <a:ext cx="2152656" cy="1243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1700"/>
              </a:lvl1pPr>
              <a:lvl2pPr marL="174625" lvl="1" indent="-174625">
                <a:spcBef>
                  <a:spcPts val="0"/>
                </a:spcBef>
                <a:buFont typeface="Arial" panose="020B0604020202020204" pitchFamily="34" charset="0"/>
                <a:buChar char="•"/>
                <a:defRPr sz="1500" b="1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17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17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17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169863" indent="-169863" eaLnBrk="1" fontAlgn="auto" hangingPunct="1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endParaRPr lang="id-ID" sz="1600" dirty="0">
                <a:latin typeface="+mn-lt"/>
              </a:endParaRPr>
            </a:p>
          </p:txBody>
        </p:sp>
        <p:pic>
          <p:nvPicPr>
            <p:cNvPr id="3096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3212" y="1848821"/>
              <a:ext cx="1044941" cy="817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7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932" y="3384120"/>
              <a:ext cx="893918" cy="78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8" name="Pictur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4429" y="4914307"/>
              <a:ext cx="542925" cy="731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9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835" y="1809731"/>
              <a:ext cx="1309254" cy="508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0" name="Picture 2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3212" y="4841055"/>
              <a:ext cx="960675" cy="804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1" name="Picture 2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2387" y="3345192"/>
              <a:ext cx="737055" cy="63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6354763" y="1631950"/>
            <a:ext cx="2408237" cy="482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110663" y="1631950"/>
            <a:ext cx="2408237" cy="482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1700"/>
            </a:lvl1pPr>
            <a:lvl2pPr marL="174625" lvl="1" indent="-174625">
              <a:spcBef>
                <a:spcPts val="0"/>
              </a:spcBef>
              <a:buFont typeface="Arial" panose="020B0604020202020204" pitchFamily="34" charset="0"/>
              <a:buChar char="•"/>
              <a:defRPr sz="1500" b="1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7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7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69863" indent="-169863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id-ID" sz="1600" dirty="0">
              <a:latin typeface="+mn-lt"/>
            </a:endParaRPr>
          </a:p>
        </p:txBody>
      </p:sp>
      <p:pic>
        <p:nvPicPr>
          <p:cNvPr id="3084" name="Picture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2763" y="882650"/>
            <a:ext cx="619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2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782638"/>
            <a:ext cx="73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1703388"/>
            <a:ext cx="5889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3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4044950"/>
            <a:ext cx="588962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3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975" y="404495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3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975" y="1679575"/>
            <a:ext cx="525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xmlns="" id="{BF2D862E-2493-4A1D-B044-80FD790B27E9}"/>
              </a:ext>
            </a:extLst>
          </p:cNvPr>
          <p:cNvSpPr/>
          <p:nvPr/>
        </p:nvSpPr>
        <p:spPr>
          <a:xfrm>
            <a:off x="523076" y="263132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89C550"/>
          </a:solidFill>
        </p:spPr>
        <p:txBody>
          <a:bodyPr wrap="square" lIns="0" tIns="0" rIns="0" bIns="0" rtlCol="0"/>
          <a:lstStyle/>
          <a:p>
            <a:endParaRPr sz="1455">
              <a:solidFill>
                <a:schemeClr val="bg1"/>
              </a:solidFill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xmlns="" id="{8F9B3B2A-580D-487B-8468-6ACCA58D5B17}"/>
              </a:ext>
            </a:extLst>
          </p:cNvPr>
          <p:cNvSpPr/>
          <p:nvPr/>
        </p:nvSpPr>
        <p:spPr>
          <a:xfrm>
            <a:off x="521091" y="1727079"/>
            <a:ext cx="1346186" cy="2344658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1131076" y="1343264"/>
            <a:ext cx="686955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erjasama  DUDI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xmlns="" id="{67ECD95E-6228-4B20-8347-8EB9C2FA93EB}"/>
              </a:ext>
            </a:extLst>
          </p:cNvPr>
          <p:cNvSpPr/>
          <p:nvPr/>
        </p:nvSpPr>
        <p:spPr>
          <a:xfrm>
            <a:off x="540140" y="1353525"/>
            <a:ext cx="548055" cy="3179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xmlns="" id="{3B566C44-F8D4-4B49-B706-AC972A4BFC08}"/>
              </a:ext>
            </a:extLst>
          </p:cNvPr>
          <p:cNvSpPr/>
          <p:nvPr/>
        </p:nvSpPr>
        <p:spPr>
          <a:xfrm>
            <a:off x="1941272" y="1343725"/>
            <a:ext cx="359650" cy="343478"/>
          </a:xfrm>
          <a:custGeom>
            <a:avLst/>
            <a:gdLst/>
            <a:ahLst/>
            <a:cxnLst/>
            <a:rect l="l" t="t" r="r" b="b"/>
            <a:pathLst>
              <a:path w="593089" h="566419">
                <a:moveTo>
                  <a:pt x="10387" y="0"/>
                </a:moveTo>
                <a:lnTo>
                  <a:pt x="4752" y="2177"/>
                </a:lnTo>
                <a:lnTo>
                  <a:pt x="0" y="8193"/>
                </a:lnTo>
                <a:lnTo>
                  <a:pt x="0" y="461394"/>
                </a:lnTo>
                <a:lnTo>
                  <a:pt x="40187" y="479184"/>
                </a:lnTo>
                <a:lnTo>
                  <a:pt x="283855" y="563883"/>
                </a:lnTo>
                <a:lnTo>
                  <a:pt x="296424" y="565819"/>
                </a:lnTo>
                <a:lnTo>
                  <a:pt x="302943" y="565333"/>
                </a:lnTo>
                <a:lnTo>
                  <a:pt x="308985" y="563883"/>
                </a:lnTo>
                <a:lnTo>
                  <a:pt x="381364" y="538952"/>
                </a:lnTo>
                <a:lnTo>
                  <a:pt x="283865" y="538952"/>
                </a:lnTo>
                <a:lnTo>
                  <a:pt x="27329" y="450012"/>
                </a:lnTo>
                <a:lnTo>
                  <a:pt x="23538" y="446023"/>
                </a:lnTo>
                <a:lnTo>
                  <a:pt x="23730" y="386335"/>
                </a:lnTo>
                <a:lnTo>
                  <a:pt x="23839" y="329808"/>
                </a:lnTo>
                <a:lnTo>
                  <a:pt x="23884" y="27899"/>
                </a:lnTo>
                <a:lnTo>
                  <a:pt x="95828" y="27899"/>
                </a:lnTo>
                <a:lnTo>
                  <a:pt x="23503" y="2570"/>
                </a:lnTo>
                <a:lnTo>
                  <a:pt x="16712" y="516"/>
                </a:lnTo>
                <a:lnTo>
                  <a:pt x="10387" y="0"/>
                </a:lnTo>
                <a:close/>
              </a:path>
              <a:path w="593089" h="566419">
                <a:moveTo>
                  <a:pt x="95828" y="27899"/>
                </a:moveTo>
                <a:lnTo>
                  <a:pt x="23884" y="27899"/>
                </a:lnTo>
                <a:lnTo>
                  <a:pt x="108433" y="57328"/>
                </a:lnTo>
                <a:lnTo>
                  <a:pt x="160182" y="75442"/>
                </a:lnTo>
                <a:lnTo>
                  <a:pt x="218643" y="95855"/>
                </a:lnTo>
                <a:lnTo>
                  <a:pt x="281928" y="117739"/>
                </a:lnTo>
                <a:lnTo>
                  <a:pt x="284703" y="120818"/>
                </a:lnTo>
                <a:lnTo>
                  <a:pt x="284596" y="179150"/>
                </a:lnTo>
                <a:lnTo>
                  <a:pt x="284506" y="287828"/>
                </a:lnTo>
                <a:lnTo>
                  <a:pt x="284383" y="533475"/>
                </a:lnTo>
                <a:lnTo>
                  <a:pt x="284158" y="535025"/>
                </a:lnTo>
                <a:lnTo>
                  <a:pt x="283865" y="538952"/>
                </a:lnTo>
                <a:lnTo>
                  <a:pt x="381364" y="538952"/>
                </a:lnTo>
                <a:lnTo>
                  <a:pt x="382484" y="538564"/>
                </a:lnTo>
                <a:lnTo>
                  <a:pt x="309111" y="538564"/>
                </a:lnTo>
                <a:lnTo>
                  <a:pt x="308809" y="533298"/>
                </a:lnTo>
                <a:lnTo>
                  <a:pt x="308492" y="530323"/>
                </a:lnTo>
                <a:lnTo>
                  <a:pt x="308366" y="336895"/>
                </a:lnTo>
                <a:lnTo>
                  <a:pt x="308240" y="190178"/>
                </a:lnTo>
                <a:lnTo>
                  <a:pt x="308063" y="121394"/>
                </a:lnTo>
                <a:lnTo>
                  <a:pt x="311236" y="116713"/>
                </a:lnTo>
                <a:lnTo>
                  <a:pt x="320712" y="114137"/>
                </a:lnTo>
                <a:lnTo>
                  <a:pt x="329783" y="111452"/>
                </a:lnTo>
                <a:lnTo>
                  <a:pt x="338942" y="108441"/>
                </a:lnTo>
                <a:lnTo>
                  <a:pt x="358334" y="101834"/>
                </a:lnTo>
                <a:lnTo>
                  <a:pt x="382613" y="101834"/>
                </a:lnTo>
                <a:lnTo>
                  <a:pt x="382668" y="98955"/>
                </a:lnTo>
                <a:lnTo>
                  <a:pt x="384265" y="95855"/>
                </a:lnTo>
                <a:lnTo>
                  <a:pt x="291750" y="95855"/>
                </a:lnTo>
                <a:lnTo>
                  <a:pt x="232264" y="75398"/>
                </a:lnTo>
                <a:lnTo>
                  <a:pt x="180046" y="57295"/>
                </a:lnTo>
                <a:lnTo>
                  <a:pt x="127858" y="39104"/>
                </a:lnTo>
                <a:lnTo>
                  <a:pt x="95828" y="27899"/>
                </a:lnTo>
                <a:close/>
              </a:path>
              <a:path w="593089" h="566419">
                <a:moveTo>
                  <a:pt x="592861" y="29355"/>
                </a:moveTo>
                <a:lnTo>
                  <a:pt x="564495" y="29355"/>
                </a:lnTo>
                <a:lnTo>
                  <a:pt x="566370" y="29826"/>
                </a:lnTo>
                <a:lnTo>
                  <a:pt x="568966" y="29826"/>
                </a:lnTo>
                <a:lnTo>
                  <a:pt x="569012" y="329808"/>
                </a:lnTo>
                <a:lnTo>
                  <a:pt x="569103" y="386335"/>
                </a:lnTo>
                <a:lnTo>
                  <a:pt x="569249" y="445436"/>
                </a:lnTo>
                <a:lnTo>
                  <a:pt x="566234" y="449844"/>
                </a:lnTo>
                <a:lnTo>
                  <a:pt x="317006" y="536292"/>
                </a:lnTo>
                <a:lnTo>
                  <a:pt x="313686" y="537182"/>
                </a:lnTo>
                <a:lnTo>
                  <a:pt x="309111" y="538564"/>
                </a:lnTo>
                <a:lnTo>
                  <a:pt x="382484" y="538564"/>
                </a:lnTo>
                <a:lnTo>
                  <a:pt x="581238" y="469079"/>
                </a:lnTo>
                <a:lnTo>
                  <a:pt x="586882" y="464755"/>
                </a:lnTo>
                <a:lnTo>
                  <a:pt x="592861" y="461394"/>
                </a:lnTo>
                <a:lnTo>
                  <a:pt x="592861" y="29355"/>
                </a:lnTo>
                <a:close/>
              </a:path>
              <a:path w="593089" h="566419">
                <a:moveTo>
                  <a:pt x="382613" y="101834"/>
                </a:moveTo>
                <a:lnTo>
                  <a:pt x="358334" y="101834"/>
                </a:lnTo>
                <a:lnTo>
                  <a:pt x="358345" y="239442"/>
                </a:lnTo>
                <a:lnTo>
                  <a:pt x="357172" y="243872"/>
                </a:lnTo>
                <a:lnTo>
                  <a:pt x="362009" y="250772"/>
                </a:lnTo>
                <a:lnTo>
                  <a:pt x="366857" y="254112"/>
                </a:lnTo>
                <a:lnTo>
                  <a:pt x="370993" y="257945"/>
                </a:lnTo>
                <a:lnTo>
                  <a:pt x="374742" y="253358"/>
                </a:lnTo>
                <a:lnTo>
                  <a:pt x="381265" y="249023"/>
                </a:lnTo>
                <a:lnTo>
                  <a:pt x="381731" y="243872"/>
                </a:lnTo>
                <a:lnTo>
                  <a:pt x="382401" y="232668"/>
                </a:lnTo>
                <a:lnTo>
                  <a:pt x="382522" y="221159"/>
                </a:lnTo>
                <a:lnTo>
                  <a:pt x="382375" y="209624"/>
                </a:lnTo>
                <a:lnTo>
                  <a:pt x="382249" y="190178"/>
                </a:lnTo>
                <a:lnTo>
                  <a:pt x="382355" y="120818"/>
                </a:lnTo>
                <a:lnTo>
                  <a:pt x="382613" y="101834"/>
                </a:lnTo>
                <a:close/>
              </a:path>
              <a:path w="593089" h="566419">
                <a:moveTo>
                  <a:pt x="582479" y="34"/>
                </a:moveTo>
                <a:lnTo>
                  <a:pt x="576163" y="518"/>
                </a:lnTo>
                <a:lnTo>
                  <a:pt x="569303" y="2581"/>
                </a:lnTo>
                <a:lnTo>
                  <a:pt x="517098" y="20866"/>
                </a:lnTo>
                <a:lnTo>
                  <a:pt x="464869" y="39126"/>
                </a:lnTo>
                <a:lnTo>
                  <a:pt x="412613" y="57328"/>
                </a:lnTo>
                <a:lnTo>
                  <a:pt x="301090" y="95813"/>
                </a:lnTo>
                <a:lnTo>
                  <a:pt x="291750" y="95855"/>
                </a:lnTo>
                <a:lnTo>
                  <a:pt x="384265" y="95855"/>
                </a:lnTo>
                <a:lnTo>
                  <a:pt x="432819" y="75398"/>
                </a:lnTo>
                <a:lnTo>
                  <a:pt x="484297" y="57295"/>
                </a:lnTo>
                <a:lnTo>
                  <a:pt x="536472" y="39104"/>
                </a:lnTo>
                <a:lnTo>
                  <a:pt x="564495" y="29355"/>
                </a:lnTo>
                <a:lnTo>
                  <a:pt x="592861" y="29355"/>
                </a:lnTo>
                <a:lnTo>
                  <a:pt x="592861" y="8193"/>
                </a:lnTo>
                <a:lnTo>
                  <a:pt x="588104" y="2223"/>
                </a:lnTo>
                <a:lnTo>
                  <a:pt x="582479" y="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2">
            <a:extLst>
              <a:ext uri="{FF2B5EF4-FFF2-40B4-BE49-F238E27FC236}">
                <a16:creationId xmlns:a16="http://schemas.microsoft.com/office/drawing/2014/main" xmlns="" id="{C8CA5130-EC8C-429F-BB1B-93B433619A96}"/>
              </a:ext>
            </a:extLst>
          </p:cNvPr>
          <p:cNvSpPr/>
          <p:nvPr/>
        </p:nvSpPr>
        <p:spPr>
          <a:xfrm>
            <a:off x="1977779" y="1425832"/>
            <a:ext cx="113596" cy="1724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xmlns="" id="{25D01DBB-BEFD-4D2F-B3CD-28A0582E1AEB}"/>
              </a:ext>
            </a:extLst>
          </p:cNvPr>
          <p:cNvSpPr/>
          <p:nvPr/>
        </p:nvSpPr>
        <p:spPr>
          <a:xfrm>
            <a:off x="1921794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ED4563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xmlns="" id="{87C4E9C6-7D98-48BD-9B3B-760763C579C7}"/>
              </a:ext>
            </a:extLst>
          </p:cNvPr>
          <p:cNvSpPr/>
          <p:nvPr/>
        </p:nvSpPr>
        <p:spPr>
          <a:xfrm>
            <a:off x="1908840" y="1727079"/>
            <a:ext cx="1368487" cy="2344658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14" name="object 17">
            <a:extLst>
              <a:ext uri="{FF2B5EF4-FFF2-40B4-BE49-F238E27FC236}">
                <a16:creationId xmlns:a16="http://schemas.microsoft.com/office/drawing/2014/main" xmlns="" id="{EB76DE91-C831-49B9-915D-2CAB15F6799A}"/>
              </a:ext>
            </a:extLst>
          </p:cNvPr>
          <p:cNvSpPr txBox="1"/>
          <p:nvPr/>
        </p:nvSpPr>
        <p:spPr>
          <a:xfrm>
            <a:off x="2364707" y="1336915"/>
            <a:ext cx="670397" cy="1621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1001" b="1" spc="-21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uri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ulum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xmlns="" id="{B054C518-CD60-4C22-B052-C71BD308C124}"/>
              </a:ext>
            </a:extLst>
          </p:cNvPr>
          <p:cNvSpPr/>
          <p:nvPr/>
        </p:nvSpPr>
        <p:spPr>
          <a:xfrm>
            <a:off x="3320505" y="2597260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C90D2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16" name="object 19">
            <a:extLst>
              <a:ext uri="{FF2B5EF4-FFF2-40B4-BE49-F238E27FC236}">
                <a16:creationId xmlns:a16="http://schemas.microsoft.com/office/drawing/2014/main" xmlns="" id="{B90800E0-380A-42D5-88FA-37A8DE7BB06A}"/>
              </a:ext>
            </a:extLst>
          </p:cNvPr>
          <p:cNvSpPr/>
          <p:nvPr/>
        </p:nvSpPr>
        <p:spPr>
          <a:xfrm>
            <a:off x="3318523" y="1727079"/>
            <a:ext cx="1350152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 i="1" dirty="0"/>
          </a:p>
        </p:txBody>
      </p:sp>
      <p:sp>
        <p:nvSpPr>
          <p:cNvPr id="17" name="object 22">
            <a:extLst>
              <a:ext uri="{FF2B5EF4-FFF2-40B4-BE49-F238E27FC236}">
                <a16:creationId xmlns:a16="http://schemas.microsoft.com/office/drawing/2014/main" xmlns="" id="{D6A13B59-5721-47B4-B057-909DB4198C7A}"/>
              </a:ext>
            </a:extLst>
          </p:cNvPr>
          <p:cNvSpPr txBox="1"/>
          <p:nvPr/>
        </p:nvSpPr>
        <p:spPr>
          <a:xfrm>
            <a:off x="3763420" y="1336915"/>
            <a:ext cx="89720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9" dirty="0">
                <a:latin typeface="Gotham"/>
                <a:cs typeface="Gotham"/>
              </a:rPr>
              <a:t>Inovasi  </a:t>
            </a:r>
            <a:r>
              <a:rPr sz="1001" b="1" spc="-6" dirty="0">
                <a:latin typeface="Gotham"/>
                <a:cs typeface="Gotham"/>
              </a:rPr>
              <a:t>P</a:t>
            </a:r>
            <a:r>
              <a:rPr sz="1001" b="1" dirty="0">
                <a:latin typeface="Gotham"/>
                <a:cs typeface="Gotham"/>
              </a:rPr>
              <a:t>embelaja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8" name="object 23">
            <a:extLst>
              <a:ext uri="{FF2B5EF4-FFF2-40B4-BE49-F238E27FC236}">
                <a16:creationId xmlns:a16="http://schemas.microsoft.com/office/drawing/2014/main" xmlns="" id="{AF20D73C-CBEE-44C9-A973-502C9690CDEE}"/>
              </a:ext>
            </a:extLst>
          </p:cNvPr>
          <p:cNvSpPr/>
          <p:nvPr/>
        </p:nvSpPr>
        <p:spPr>
          <a:xfrm>
            <a:off x="3314895" y="1415022"/>
            <a:ext cx="40047" cy="20793"/>
          </a:xfrm>
          <a:custGeom>
            <a:avLst/>
            <a:gdLst/>
            <a:ahLst/>
            <a:cxnLst/>
            <a:rect l="l" t="t" r="r" b="b"/>
            <a:pathLst>
              <a:path w="66039" h="34289">
                <a:moveTo>
                  <a:pt x="0" y="104"/>
                </a:moveTo>
                <a:lnTo>
                  <a:pt x="0" y="34135"/>
                </a:lnTo>
                <a:lnTo>
                  <a:pt x="39051" y="33384"/>
                </a:lnTo>
                <a:lnTo>
                  <a:pt x="52253" y="33384"/>
                </a:lnTo>
                <a:lnTo>
                  <a:pt x="59703" y="31787"/>
                </a:lnTo>
                <a:lnTo>
                  <a:pt x="62312" y="27463"/>
                </a:lnTo>
                <a:lnTo>
                  <a:pt x="62243" y="21794"/>
                </a:lnTo>
                <a:lnTo>
                  <a:pt x="61841" y="16125"/>
                </a:lnTo>
                <a:lnTo>
                  <a:pt x="62134" y="9308"/>
                </a:lnTo>
                <a:lnTo>
                  <a:pt x="65218" y="547"/>
                </a:lnTo>
                <a:lnTo>
                  <a:pt x="39098" y="547"/>
                </a:lnTo>
                <a:lnTo>
                  <a:pt x="0" y="104"/>
                </a:lnTo>
                <a:close/>
              </a:path>
              <a:path w="66039" h="34289">
                <a:moveTo>
                  <a:pt x="52253" y="33384"/>
                </a:moveTo>
                <a:lnTo>
                  <a:pt x="39051" y="33384"/>
                </a:lnTo>
                <a:lnTo>
                  <a:pt x="52071" y="33423"/>
                </a:lnTo>
                <a:lnTo>
                  <a:pt x="52253" y="33384"/>
                </a:lnTo>
                <a:close/>
              </a:path>
              <a:path w="66039" h="34289">
                <a:moveTo>
                  <a:pt x="65411" y="0"/>
                </a:moveTo>
                <a:lnTo>
                  <a:pt x="52124" y="366"/>
                </a:lnTo>
                <a:lnTo>
                  <a:pt x="39098" y="547"/>
                </a:lnTo>
                <a:lnTo>
                  <a:pt x="65218" y="547"/>
                </a:lnTo>
                <a:lnTo>
                  <a:pt x="654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object 24">
            <a:extLst>
              <a:ext uri="{FF2B5EF4-FFF2-40B4-BE49-F238E27FC236}">
                <a16:creationId xmlns:a16="http://schemas.microsoft.com/office/drawing/2014/main" xmlns="" id="{0328D21E-7F6B-4809-88C8-265E8F196140}"/>
              </a:ext>
            </a:extLst>
          </p:cNvPr>
          <p:cNvSpPr/>
          <p:nvPr/>
        </p:nvSpPr>
        <p:spPr>
          <a:xfrm>
            <a:off x="3688712" y="1414749"/>
            <a:ext cx="39276" cy="21179"/>
          </a:xfrm>
          <a:custGeom>
            <a:avLst/>
            <a:gdLst/>
            <a:ahLst/>
            <a:cxnLst/>
            <a:rect l="l" t="t" r="r" b="b"/>
            <a:pathLst>
              <a:path w="64770" h="34925">
                <a:moveTo>
                  <a:pt x="64155" y="33725"/>
                </a:moveTo>
                <a:lnTo>
                  <a:pt x="26268" y="33725"/>
                </a:lnTo>
                <a:lnTo>
                  <a:pt x="38894" y="33902"/>
                </a:lnTo>
                <a:lnTo>
                  <a:pt x="64155" y="34585"/>
                </a:lnTo>
                <a:lnTo>
                  <a:pt x="64155" y="33725"/>
                </a:lnTo>
                <a:close/>
              </a:path>
              <a:path w="64770" h="34925">
                <a:moveTo>
                  <a:pt x="0" y="0"/>
                </a:moveTo>
                <a:lnTo>
                  <a:pt x="1947" y="8596"/>
                </a:lnTo>
                <a:lnTo>
                  <a:pt x="2251" y="16585"/>
                </a:lnTo>
                <a:lnTo>
                  <a:pt x="2033" y="22731"/>
                </a:lnTo>
                <a:lnTo>
                  <a:pt x="2393" y="28503"/>
                </a:lnTo>
                <a:lnTo>
                  <a:pt x="5536" y="32666"/>
                </a:lnTo>
                <a:lnTo>
                  <a:pt x="13664" y="33988"/>
                </a:lnTo>
                <a:lnTo>
                  <a:pt x="26268" y="33725"/>
                </a:lnTo>
                <a:lnTo>
                  <a:pt x="64155" y="33725"/>
                </a:lnTo>
                <a:lnTo>
                  <a:pt x="64155" y="1077"/>
                </a:lnTo>
                <a:lnTo>
                  <a:pt x="26225" y="1077"/>
                </a:lnTo>
                <a:lnTo>
                  <a:pt x="13612" y="712"/>
                </a:lnTo>
                <a:lnTo>
                  <a:pt x="0" y="0"/>
                </a:lnTo>
                <a:close/>
              </a:path>
              <a:path w="64770" h="34925">
                <a:moveTo>
                  <a:pt x="64155" y="554"/>
                </a:moveTo>
                <a:lnTo>
                  <a:pt x="38863" y="1014"/>
                </a:lnTo>
                <a:lnTo>
                  <a:pt x="26225" y="1077"/>
                </a:lnTo>
                <a:lnTo>
                  <a:pt x="64155" y="1077"/>
                </a:lnTo>
                <a:lnTo>
                  <a:pt x="64155" y="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object 26">
            <a:extLst>
              <a:ext uri="{FF2B5EF4-FFF2-40B4-BE49-F238E27FC236}">
                <a16:creationId xmlns:a16="http://schemas.microsoft.com/office/drawing/2014/main" xmlns="" id="{73293007-0588-4DA1-8DB1-9F32A8DEF7C7}"/>
              </a:ext>
            </a:extLst>
          </p:cNvPr>
          <p:cNvSpPr/>
          <p:nvPr/>
        </p:nvSpPr>
        <p:spPr>
          <a:xfrm>
            <a:off x="3474353" y="1666263"/>
            <a:ext cx="37736" cy="44749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31" y="13194"/>
                </a:lnTo>
                <a:lnTo>
                  <a:pt x="58331" y="3909"/>
                </a:lnTo>
                <a:lnTo>
                  <a:pt x="49078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21" name="object 27">
            <a:extLst>
              <a:ext uri="{FF2B5EF4-FFF2-40B4-BE49-F238E27FC236}">
                <a16:creationId xmlns:a16="http://schemas.microsoft.com/office/drawing/2014/main" xmlns="" id="{51F07508-FD67-4BAD-9AC4-0C3DC7089E1D}"/>
              </a:ext>
            </a:extLst>
          </p:cNvPr>
          <p:cNvSpPr/>
          <p:nvPr/>
        </p:nvSpPr>
        <p:spPr>
          <a:xfrm>
            <a:off x="3530637" y="1666263"/>
            <a:ext cx="37736" cy="44749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25" y="13194"/>
                </a:lnTo>
                <a:lnTo>
                  <a:pt x="58324" y="3909"/>
                </a:lnTo>
                <a:lnTo>
                  <a:pt x="49072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22" name="object 28">
            <a:extLst>
              <a:ext uri="{FF2B5EF4-FFF2-40B4-BE49-F238E27FC236}">
                <a16:creationId xmlns:a16="http://schemas.microsoft.com/office/drawing/2014/main" xmlns="" id="{65D3805C-5DE0-4B8B-9E33-84FDFA50678A}"/>
              </a:ext>
            </a:extLst>
          </p:cNvPr>
          <p:cNvSpPr/>
          <p:nvPr/>
        </p:nvSpPr>
        <p:spPr>
          <a:xfrm>
            <a:off x="3408568" y="1311450"/>
            <a:ext cx="225648" cy="299195"/>
          </a:xfrm>
          <a:custGeom>
            <a:avLst/>
            <a:gdLst/>
            <a:ahLst/>
            <a:cxnLst/>
            <a:rect l="l" t="t" r="r" b="b"/>
            <a:pathLst>
              <a:path w="372110" h="493394">
                <a:moveTo>
                  <a:pt x="277160" y="491618"/>
                </a:moveTo>
                <a:lnTo>
                  <a:pt x="224453" y="491618"/>
                </a:lnTo>
                <a:lnTo>
                  <a:pt x="243778" y="491674"/>
                </a:lnTo>
                <a:lnTo>
                  <a:pt x="263086" y="492187"/>
                </a:lnTo>
                <a:lnTo>
                  <a:pt x="276488" y="492763"/>
                </a:lnTo>
                <a:lnTo>
                  <a:pt x="277160" y="491618"/>
                </a:lnTo>
                <a:close/>
              </a:path>
              <a:path w="372110" h="493394">
                <a:moveTo>
                  <a:pt x="170123" y="0"/>
                </a:moveTo>
                <a:lnTo>
                  <a:pt x="127489" y="8908"/>
                </a:lnTo>
                <a:lnTo>
                  <a:pt x="87569" y="27781"/>
                </a:lnTo>
                <a:lnTo>
                  <a:pt x="52328" y="56441"/>
                </a:lnTo>
                <a:lnTo>
                  <a:pt x="22912" y="96071"/>
                </a:lnTo>
                <a:lnTo>
                  <a:pt x="5469" y="140125"/>
                </a:lnTo>
                <a:lnTo>
                  <a:pt x="0" y="186676"/>
                </a:lnTo>
                <a:lnTo>
                  <a:pt x="6506" y="233793"/>
                </a:lnTo>
                <a:lnTo>
                  <a:pt x="24988" y="279549"/>
                </a:lnTo>
                <a:lnTo>
                  <a:pt x="55448" y="322015"/>
                </a:lnTo>
                <a:lnTo>
                  <a:pt x="66862" y="336512"/>
                </a:lnTo>
                <a:lnTo>
                  <a:pt x="75811" y="352031"/>
                </a:lnTo>
                <a:lnTo>
                  <a:pt x="89834" y="405718"/>
                </a:lnTo>
                <a:lnTo>
                  <a:pt x="92588" y="443918"/>
                </a:lnTo>
                <a:lnTo>
                  <a:pt x="92902" y="464680"/>
                </a:lnTo>
                <a:lnTo>
                  <a:pt x="93341" y="480401"/>
                </a:lnTo>
                <a:lnTo>
                  <a:pt x="96408" y="488474"/>
                </a:lnTo>
                <a:lnTo>
                  <a:pt x="104709" y="491448"/>
                </a:lnTo>
                <a:lnTo>
                  <a:pt x="120849" y="491873"/>
                </a:lnTo>
                <a:lnTo>
                  <a:pt x="185790" y="491873"/>
                </a:lnTo>
                <a:lnTo>
                  <a:pt x="277160" y="491618"/>
                </a:lnTo>
                <a:lnTo>
                  <a:pt x="279263" y="488030"/>
                </a:lnTo>
                <a:lnTo>
                  <a:pt x="279173" y="480401"/>
                </a:lnTo>
                <a:lnTo>
                  <a:pt x="279180" y="460188"/>
                </a:lnTo>
                <a:lnTo>
                  <a:pt x="127498" y="460188"/>
                </a:lnTo>
                <a:lnTo>
                  <a:pt x="123195" y="456838"/>
                </a:lnTo>
                <a:lnTo>
                  <a:pt x="123454" y="447697"/>
                </a:lnTo>
                <a:lnTo>
                  <a:pt x="123408" y="423804"/>
                </a:lnTo>
                <a:lnTo>
                  <a:pt x="118696" y="383239"/>
                </a:lnTo>
                <a:lnTo>
                  <a:pt x="108105" y="346020"/>
                </a:lnTo>
                <a:lnTo>
                  <a:pt x="78809" y="300602"/>
                </a:lnTo>
                <a:lnTo>
                  <a:pt x="52335" y="263890"/>
                </a:lnTo>
                <a:lnTo>
                  <a:pt x="36565" y="224384"/>
                </a:lnTo>
                <a:lnTo>
                  <a:pt x="31516" y="183832"/>
                </a:lnTo>
                <a:lnTo>
                  <a:pt x="37201" y="143982"/>
                </a:lnTo>
                <a:lnTo>
                  <a:pt x="53638" y="106583"/>
                </a:lnTo>
                <a:lnTo>
                  <a:pt x="80840" y="73383"/>
                </a:lnTo>
                <a:lnTo>
                  <a:pt x="115347" y="48045"/>
                </a:lnTo>
                <a:lnTo>
                  <a:pt x="152686" y="33822"/>
                </a:lnTo>
                <a:lnTo>
                  <a:pt x="192435" y="30903"/>
                </a:lnTo>
                <a:lnTo>
                  <a:pt x="287700" y="30903"/>
                </a:lnTo>
                <a:lnTo>
                  <a:pt x="255657" y="12779"/>
                </a:lnTo>
                <a:lnTo>
                  <a:pt x="213501" y="1231"/>
                </a:lnTo>
                <a:lnTo>
                  <a:pt x="170123" y="0"/>
                </a:lnTo>
                <a:close/>
              </a:path>
              <a:path w="372110" h="493394">
                <a:moveTo>
                  <a:pt x="162510" y="458997"/>
                </a:moveTo>
                <a:lnTo>
                  <a:pt x="150915" y="459032"/>
                </a:lnTo>
                <a:lnTo>
                  <a:pt x="139341" y="459466"/>
                </a:lnTo>
                <a:lnTo>
                  <a:pt x="127498" y="460188"/>
                </a:lnTo>
                <a:lnTo>
                  <a:pt x="279180" y="460188"/>
                </a:lnTo>
                <a:lnTo>
                  <a:pt x="279185" y="459665"/>
                </a:lnTo>
                <a:lnTo>
                  <a:pt x="243966" y="459665"/>
                </a:lnTo>
                <a:lnTo>
                  <a:pt x="235212" y="459382"/>
                </a:lnTo>
                <a:lnTo>
                  <a:pt x="227636" y="459236"/>
                </a:lnTo>
                <a:lnTo>
                  <a:pt x="185727" y="459236"/>
                </a:lnTo>
                <a:lnTo>
                  <a:pt x="162510" y="458997"/>
                </a:lnTo>
                <a:close/>
              </a:path>
              <a:path w="372110" h="493394">
                <a:moveTo>
                  <a:pt x="287700" y="30903"/>
                </a:moveTo>
                <a:lnTo>
                  <a:pt x="192435" y="30903"/>
                </a:lnTo>
                <a:lnTo>
                  <a:pt x="234176" y="39479"/>
                </a:lnTo>
                <a:lnTo>
                  <a:pt x="273197" y="58286"/>
                </a:lnTo>
                <a:lnTo>
                  <a:pt x="303488" y="85150"/>
                </a:lnTo>
                <a:lnTo>
                  <a:pt x="325006" y="119675"/>
                </a:lnTo>
                <a:lnTo>
                  <a:pt x="337712" y="161464"/>
                </a:lnTo>
                <a:lnTo>
                  <a:pt x="339970" y="199267"/>
                </a:lnTo>
                <a:lnTo>
                  <a:pt x="333071" y="234403"/>
                </a:lnTo>
                <a:lnTo>
                  <a:pt x="318016" y="266883"/>
                </a:lnTo>
                <a:lnTo>
                  <a:pt x="277701" y="321168"/>
                </a:lnTo>
                <a:lnTo>
                  <a:pt x="264812" y="347395"/>
                </a:lnTo>
                <a:lnTo>
                  <a:pt x="251180" y="404567"/>
                </a:lnTo>
                <a:lnTo>
                  <a:pt x="248313" y="443918"/>
                </a:lnTo>
                <a:lnTo>
                  <a:pt x="248238" y="457759"/>
                </a:lnTo>
                <a:lnTo>
                  <a:pt x="243966" y="459665"/>
                </a:lnTo>
                <a:lnTo>
                  <a:pt x="279185" y="459665"/>
                </a:lnTo>
                <a:lnTo>
                  <a:pt x="279707" y="443918"/>
                </a:lnTo>
                <a:lnTo>
                  <a:pt x="280670" y="428098"/>
                </a:lnTo>
                <a:lnTo>
                  <a:pt x="285906" y="385850"/>
                </a:lnTo>
                <a:lnTo>
                  <a:pt x="304365" y="337083"/>
                </a:lnTo>
                <a:lnTo>
                  <a:pt x="328999" y="307533"/>
                </a:lnTo>
                <a:lnTo>
                  <a:pt x="335542" y="298466"/>
                </a:lnTo>
                <a:lnTo>
                  <a:pt x="341460" y="288911"/>
                </a:lnTo>
                <a:lnTo>
                  <a:pt x="347052" y="279147"/>
                </a:lnTo>
                <a:lnTo>
                  <a:pt x="364878" y="236138"/>
                </a:lnTo>
                <a:lnTo>
                  <a:pt x="371552" y="191592"/>
                </a:lnTo>
                <a:lnTo>
                  <a:pt x="367470" y="147347"/>
                </a:lnTo>
                <a:lnTo>
                  <a:pt x="353025" y="105244"/>
                </a:lnTo>
                <a:lnTo>
                  <a:pt x="328611" y="67122"/>
                </a:lnTo>
                <a:lnTo>
                  <a:pt x="294624" y="34819"/>
                </a:lnTo>
                <a:lnTo>
                  <a:pt x="287700" y="30903"/>
                </a:lnTo>
                <a:close/>
              </a:path>
              <a:path w="372110" h="493394">
                <a:moveTo>
                  <a:pt x="210470" y="459116"/>
                </a:moveTo>
                <a:lnTo>
                  <a:pt x="185727" y="459236"/>
                </a:lnTo>
                <a:lnTo>
                  <a:pt x="227636" y="459236"/>
                </a:lnTo>
                <a:lnTo>
                  <a:pt x="222842" y="459143"/>
                </a:lnTo>
                <a:lnTo>
                  <a:pt x="210470" y="459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9">
            <a:extLst>
              <a:ext uri="{FF2B5EF4-FFF2-40B4-BE49-F238E27FC236}">
                <a16:creationId xmlns:a16="http://schemas.microsoft.com/office/drawing/2014/main" xmlns="" id="{A9595B2E-27C7-4C0A-B2C3-26FAFEBC48A2}"/>
              </a:ext>
            </a:extLst>
          </p:cNvPr>
          <p:cNvSpPr/>
          <p:nvPr/>
        </p:nvSpPr>
        <p:spPr>
          <a:xfrm>
            <a:off x="3462865" y="1627523"/>
            <a:ext cx="117060" cy="35921"/>
          </a:xfrm>
          <a:custGeom>
            <a:avLst/>
            <a:gdLst/>
            <a:ahLst/>
            <a:cxnLst/>
            <a:rect l="l" t="t" r="r" b="b"/>
            <a:pathLst>
              <a:path w="193039" h="33655">
                <a:moveTo>
                  <a:pt x="192139" y="32730"/>
                </a:moveTo>
                <a:lnTo>
                  <a:pt x="137213" y="32730"/>
                </a:lnTo>
                <a:lnTo>
                  <a:pt x="157687" y="32774"/>
                </a:lnTo>
                <a:lnTo>
                  <a:pt x="178151" y="33161"/>
                </a:lnTo>
                <a:lnTo>
                  <a:pt x="192454" y="33590"/>
                </a:lnTo>
                <a:lnTo>
                  <a:pt x="192139" y="32730"/>
                </a:lnTo>
                <a:close/>
              </a:path>
              <a:path w="193039" h="33655">
                <a:moveTo>
                  <a:pt x="219" y="0"/>
                </a:moveTo>
                <a:lnTo>
                  <a:pt x="3507" y="9088"/>
                </a:lnTo>
                <a:lnTo>
                  <a:pt x="3568" y="24250"/>
                </a:lnTo>
                <a:lnTo>
                  <a:pt x="0" y="33580"/>
                </a:lnTo>
                <a:lnTo>
                  <a:pt x="14366" y="33150"/>
                </a:lnTo>
                <a:lnTo>
                  <a:pt x="34826" y="32774"/>
                </a:lnTo>
                <a:lnTo>
                  <a:pt x="136730" y="32733"/>
                </a:lnTo>
                <a:lnTo>
                  <a:pt x="192139" y="32730"/>
                </a:lnTo>
                <a:lnTo>
                  <a:pt x="189030" y="24250"/>
                </a:lnTo>
                <a:lnTo>
                  <a:pt x="189043" y="9088"/>
                </a:lnTo>
                <a:lnTo>
                  <a:pt x="192261" y="578"/>
                </a:lnTo>
                <a:lnTo>
                  <a:pt x="96319" y="578"/>
                </a:lnTo>
                <a:lnTo>
                  <a:pt x="219" y="0"/>
                </a:lnTo>
                <a:close/>
              </a:path>
              <a:path w="193039" h="33655">
                <a:moveTo>
                  <a:pt x="136730" y="32733"/>
                </a:moveTo>
                <a:lnTo>
                  <a:pt x="55300" y="32733"/>
                </a:lnTo>
                <a:lnTo>
                  <a:pt x="96258" y="32920"/>
                </a:lnTo>
                <a:lnTo>
                  <a:pt x="136730" y="32733"/>
                </a:lnTo>
                <a:close/>
              </a:path>
              <a:path w="193039" h="33655">
                <a:moveTo>
                  <a:pt x="192475" y="10"/>
                </a:moveTo>
                <a:lnTo>
                  <a:pt x="96319" y="578"/>
                </a:lnTo>
                <a:lnTo>
                  <a:pt x="192261" y="578"/>
                </a:lnTo>
                <a:lnTo>
                  <a:pt x="192475" y="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30">
            <a:extLst>
              <a:ext uri="{FF2B5EF4-FFF2-40B4-BE49-F238E27FC236}">
                <a16:creationId xmlns:a16="http://schemas.microsoft.com/office/drawing/2014/main" xmlns="" id="{CCB51A0A-7F5F-41B0-8390-E3CCED49674B}"/>
              </a:ext>
            </a:extLst>
          </p:cNvPr>
          <p:cNvSpPr/>
          <p:nvPr/>
        </p:nvSpPr>
        <p:spPr>
          <a:xfrm>
            <a:off x="3368933" y="1538805"/>
            <a:ext cx="38892" cy="38121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41192" y="0"/>
                </a:moveTo>
                <a:lnTo>
                  <a:pt x="38093" y="6010"/>
                </a:lnTo>
                <a:lnTo>
                  <a:pt x="35119" y="8963"/>
                </a:lnTo>
                <a:lnTo>
                  <a:pt x="27503" y="16631"/>
                </a:lnTo>
                <a:lnTo>
                  <a:pt x="19962" y="24377"/>
                </a:lnTo>
                <a:lnTo>
                  <a:pt x="2513" y="42490"/>
                </a:lnTo>
                <a:lnTo>
                  <a:pt x="0" y="44417"/>
                </a:lnTo>
                <a:lnTo>
                  <a:pt x="2544" y="49035"/>
                </a:lnTo>
                <a:lnTo>
                  <a:pt x="9607" y="58640"/>
                </a:lnTo>
                <a:lnTo>
                  <a:pt x="17240" y="62731"/>
                </a:lnTo>
                <a:lnTo>
                  <a:pt x="25603" y="61277"/>
                </a:lnTo>
                <a:lnTo>
                  <a:pt x="34857" y="54249"/>
                </a:lnTo>
                <a:lnTo>
                  <a:pt x="52008" y="36984"/>
                </a:lnTo>
                <a:lnTo>
                  <a:pt x="59820" y="29025"/>
                </a:lnTo>
                <a:lnTo>
                  <a:pt x="61652" y="26554"/>
                </a:lnTo>
                <a:lnTo>
                  <a:pt x="63746" y="24072"/>
                </a:lnTo>
                <a:lnTo>
                  <a:pt x="60341" y="18146"/>
                </a:lnTo>
                <a:lnTo>
                  <a:pt x="56045" y="13152"/>
                </a:lnTo>
                <a:lnTo>
                  <a:pt x="51254" y="8733"/>
                </a:lnTo>
                <a:lnTo>
                  <a:pt x="46365" y="4533"/>
                </a:lnTo>
                <a:lnTo>
                  <a:pt x="41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31">
            <a:extLst>
              <a:ext uri="{FF2B5EF4-FFF2-40B4-BE49-F238E27FC236}">
                <a16:creationId xmlns:a16="http://schemas.microsoft.com/office/drawing/2014/main" xmlns="" id="{CD6E7F1B-6496-4973-BF79-AEB0FFB528AA}"/>
              </a:ext>
            </a:extLst>
          </p:cNvPr>
          <p:cNvSpPr/>
          <p:nvPr/>
        </p:nvSpPr>
        <p:spPr>
          <a:xfrm>
            <a:off x="3635456" y="1540701"/>
            <a:ext cx="37736" cy="40047"/>
          </a:xfrm>
          <a:custGeom>
            <a:avLst/>
            <a:gdLst/>
            <a:ahLst/>
            <a:cxnLst/>
            <a:rect l="l" t="t" r="r" b="b"/>
            <a:pathLst>
              <a:path w="62229" h="66039">
                <a:moveTo>
                  <a:pt x="19468" y="0"/>
                </a:moveTo>
                <a:lnTo>
                  <a:pt x="14919" y="1656"/>
                </a:lnTo>
                <a:lnTo>
                  <a:pt x="7783" y="9962"/>
                </a:lnTo>
                <a:lnTo>
                  <a:pt x="3792" y="13179"/>
                </a:lnTo>
                <a:lnTo>
                  <a:pt x="584" y="16861"/>
                </a:lnTo>
                <a:lnTo>
                  <a:pt x="0" y="21343"/>
                </a:lnTo>
                <a:lnTo>
                  <a:pt x="3877" y="26956"/>
                </a:lnTo>
                <a:lnTo>
                  <a:pt x="11370" y="34205"/>
                </a:lnTo>
                <a:lnTo>
                  <a:pt x="26013" y="49067"/>
                </a:lnTo>
                <a:lnTo>
                  <a:pt x="33405" y="56422"/>
                </a:lnTo>
                <a:lnTo>
                  <a:pt x="36389" y="59332"/>
                </a:lnTo>
                <a:lnTo>
                  <a:pt x="39279" y="65458"/>
                </a:lnTo>
                <a:lnTo>
                  <a:pt x="62095" y="42055"/>
                </a:lnTo>
                <a:lnTo>
                  <a:pt x="60933" y="40506"/>
                </a:lnTo>
                <a:lnTo>
                  <a:pt x="60137" y="39155"/>
                </a:lnTo>
                <a:lnTo>
                  <a:pt x="34107" y="12249"/>
                </a:lnTo>
                <a:lnTo>
                  <a:pt x="25699" y="3732"/>
                </a:lnTo>
                <a:lnTo>
                  <a:pt x="19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32">
            <a:extLst>
              <a:ext uri="{FF2B5EF4-FFF2-40B4-BE49-F238E27FC236}">
                <a16:creationId xmlns:a16="http://schemas.microsoft.com/office/drawing/2014/main" xmlns="" id="{9864A2DB-98D9-4DAA-98C1-390EBE4CF940}"/>
              </a:ext>
            </a:extLst>
          </p:cNvPr>
          <p:cNvSpPr/>
          <p:nvPr/>
        </p:nvSpPr>
        <p:spPr>
          <a:xfrm>
            <a:off x="3367961" y="1271055"/>
            <a:ext cx="39245" cy="401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7" name="object 33">
            <a:extLst>
              <a:ext uri="{FF2B5EF4-FFF2-40B4-BE49-F238E27FC236}">
                <a16:creationId xmlns:a16="http://schemas.microsoft.com/office/drawing/2014/main" xmlns="" id="{04718D6C-CE59-461B-AF18-4B1E382CFDEF}"/>
              </a:ext>
            </a:extLst>
          </p:cNvPr>
          <p:cNvSpPr/>
          <p:nvPr/>
        </p:nvSpPr>
        <p:spPr>
          <a:xfrm>
            <a:off x="3635324" y="1270289"/>
            <a:ext cx="38655" cy="393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34">
            <a:extLst>
              <a:ext uri="{FF2B5EF4-FFF2-40B4-BE49-F238E27FC236}">
                <a16:creationId xmlns:a16="http://schemas.microsoft.com/office/drawing/2014/main" xmlns="" id="{6EC900A9-A72D-47A4-8E44-33E2CC95FB33}"/>
              </a:ext>
            </a:extLst>
          </p:cNvPr>
          <p:cNvSpPr/>
          <p:nvPr/>
        </p:nvSpPr>
        <p:spPr>
          <a:xfrm>
            <a:off x="4719223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BED2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29" name="object 35">
            <a:extLst>
              <a:ext uri="{FF2B5EF4-FFF2-40B4-BE49-F238E27FC236}">
                <a16:creationId xmlns:a16="http://schemas.microsoft.com/office/drawing/2014/main" xmlns="" id="{AF1BC6B5-FE08-4B88-901B-60C4DEAAA7D4}"/>
              </a:ext>
            </a:extLst>
          </p:cNvPr>
          <p:cNvSpPr/>
          <p:nvPr/>
        </p:nvSpPr>
        <p:spPr>
          <a:xfrm>
            <a:off x="4717240" y="1727079"/>
            <a:ext cx="1350372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30" name="object 38">
            <a:extLst>
              <a:ext uri="{FF2B5EF4-FFF2-40B4-BE49-F238E27FC236}">
                <a16:creationId xmlns:a16="http://schemas.microsoft.com/office/drawing/2014/main" xmlns="" id="{2AD4EFDE-EC97-4159-B5C8-1BD226ABD636}"/>
              </a:ext>
            </a:extLst>
          </p:cNvPr>
          <p:cNvSpPr txBox="1"/>
          <p:nvPr/>
        </p:nvSpPr>
        <p:spPr>
          <a:xfrm>
            <a:off x="5200236" y="1336914"/>
            <a:ext cx="786687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Sertifikasi  </a:t>
            </a: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ompe</a:t>
            </a:r>
            <a:r>
              <a:rPr sz="1001" b="1" spc="-15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ensi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31" name="object 39">
            <a:extLst>
              <a:ext uri="{FF2B5EF4-FFF2-40B4-BE49-F238E27FC236}">
                <a16:creationId xmlns:a16="http://schemas.microsoft.com/office/drawing/2014/main" xmlns="" id="{E3A3D5AC-7233-4BEE-9E27-C0B6B55CC6FB}"/>
              </a:ext>
            </a:extLst>
          </p:cNvPr>
          <p:cNvSpPr/>
          <p:nvPr/>
        </p:nvSpPr>
        <p:spPr>
          <a:xfrm>
            <a:off x="4848161" y="1315401"/>
            <a:ext cx="275706" cy="345403"/>
          </a:xfrm>
          <a:custGeom>
            <a:avLst/>
            <a:gdLst/>
            <a:ahLst/>
            <a:cxnLst/>
            <a:rect l="l" t="t" r="r" b="b"/>
            <a:pathLst>
              <a:path w="454659" h="569594">
                <a:moveTo>
                  <a:pt x="395244" y="533858"/>
                </a:moveTo>
                <a:lnTo>
                  <a:pt x="389349" y="533858"/>
                </a:lnTo>
                <a:lnTo>
                  <a:pt x="392605" y="542433"/>
                </a:lnTo>
                <a:lnTo>
                  <a:pt x="395359" y="549417"/>
                </a:lnTo>
                <a:lnTo>
                  <a:pt x="397904" y="556485"/>
                </a:lnTo>
                <a:lnTo>
                  <a:pt x="401236" y="564620"/>
                </a:lnTo>
                <a:lnTo>
                  <a:pt x="404721" y="568571"/>
                </a:lnTo>
                <a:lnTo>
                  <a:pt x="409978" y="569155"/>
                </a:lnTo>
                <a:lnTo>
                  <a:pt x="418584" y="567197"/>
                </a:lnTo>
                <a:lnTo>
                  <a:pt x="418982" y="567082"/>
                </a:lnTo>
                <a:lnTo>
                  <a:pt x="419369" y="566893"/>
                </a:lnTo>
                <a:lnTo>
                  <a:pt x="419767" y="566778"/>
                </a:lnTo>
                <a:lnTo>
                  <a:pt x="434249" y="559679"/>
                </a:lnTo>
                <a:lnTo>
                  <a:pt x="445100" y="548661"/>
                </a:lnTo>
                <a:lnTo>
                  <a:pt x="451912" y="534207"/>
                </a:lnTo>
                <a:lnTo>
                  <a:pt x="451933" y="534057"/>
                </a:lnTo>
                <a:lnTo>
                  <a:pt x="399799" y="534057"/>
                </a:lnTo>
                <a:lnTo>
                  <a:pt x="395244" y="533858"/>
                </a:lnTo>
                <a:close/>
              </a:path>
              <a:path w="454659" h="569594">
                <a:moveTo>
                  <a:pt x="53621" y="0"/>
                </a:moveTo>
                <a:lnTo>
                  <a:pt x="9423" y="20679"/>
                </a:lnTo>
                <a:lnTo>
                  <a:pt x="0" y="517785"/>
                </a:lnTo>
                <a:lnTo>
                  <a:pt x="3963" y="538610"/>
                </a:lnTo>
                <a:lnTo>
                  <a:pt x="14325" y="554615"/>
                </a:lnTo>
                <a:lnTo>
                  <a:pt x="30304" y="565002"/>
                </a:lnTo>
                <a:lnTo>
                  <a:pt x="51118" y="568977"/>
                </a:lnTo>
                <a:lnTo>
                  <a:pt x="59087" y="569155"/>
                </a:lnTo>
                <a:lnTo>
                  <a:pt x="67066" y="568998"/>
                </a:lnTo>
                <a:lnTo>
                  <a:pt x="175851" y="568977"/>
                </a:lnTo>
                <a:lnTo>
                  <a:pt x="177732" y="567972"/>
                </a:lnTo>
                <a:lnTo>
                  <a:pt x="180737" y="556370"/>
                </a:lnTo>
                <a:lnTo>
                  <a:pt x="183439" y="549292"/>
                </a:lnTo>
                <a:lnTo>
                  <a:pt x="187873" y="534207"/>
                </a:lnTo>
                <a:lnTo>
                  <a:pt x="187858" y="533935"/>
                </a:lnTo>
                <a:lnTo>
                  <a:pt x="59542" y="533935"/>
                </a:lnTo>
                <a:lnTo>
                  <a:pt x="39977" y="533763"/>
                </a:lnTo>
                <a:lnTo>
                  <a:pt x="35286" y="529051"/>
                </a:lnTo>
                <a:lnTo>
                  <a:pt x="35116" y="517785"/>
                </a:lnTo>
                <a:lnTo>
                  <a:pt x="35182" y="48836"/>
                </a:lnTo>
                <a:lnTo>
                  <a:pt x="37045" y="40731"/>
                </a:lnTo>
                <a:lnTo>
                  <a:pt x="40250" y="36993"/>
                </a:lnTo>
                <a:lnTo>
                  <a:pt x="48438" y="35423"/>
                </a:lnTo>
                <a:lnTo>
                  <a:pt x="51192" y="35255"/>
                </a:lnTo>
                <a:lnTo>
                  <a:pt x="452346" y="35255"/>
                </a:lnTo>
                <a:lnTo>
                  <a:pt x="449312" y="28532"/>
                </a:lnTo>
                <a:lnTo>
                  <a:pt x="441186" y="15749"/>
                </a:lnTo>
                <a:lnTo>
                  <a:pt x="430431" y="6908"/>
                </a:lnTo>
                <a:lnTo>
                  <a:pt x="417368" y="1769"/>
                </a:lnTo>
                <a:lnTo>
                  <a:pt x="402301" y="73"/>
                </a:lnTo>
                <a:lnTo>
                  <a:pt x="53621" y="0"/>
                </a:lnTo>
                <a:close/>
              </a:path>
              <a:path w="454659" h="569594">
                <a:moveTo>
                  <a:pt x="175841" y="568982"/>
                </a:moveTo>
                <a:lnTo>
                  <a:pt x="123184" y="568982"/>
                </a:lnTo>
                <a:lnTo>
                  <a:pt x="175596" y="569113"/>
                </a:lnTo>
                <a:lnTo>
                  <a:pt x="175841" y="568982"/>
                </a:lnTo>
                <a:close/>
              </a:path>
              <a:path w="454659" h="569594">
                <a:moveTo>
                  <a:pt x="452346" y="35255"/>
                </a:moveTo>
                <a:lnTo>
                  <a:pt x="403390" y="35255"/>
                </a:lnTo>
                <a:lnTo>
                  <a:pt x="406144" y="35454"/>
                </a:lnTo>
                <a:lnTo>
                  <a:pt x="414343" y="37066"/>
                </a:lnTo>
                <a:lnTo>
                  <a:pt x="417421" y="40951"/>
                </a:lnTo>
                <a:lnTo>
                  <a:pt x="419282" y="48836"/>
                </a:lnTo>
                <a:lnTo>
                  <a:pt x="419347" y="517785"/>
                </a:lnTo>
                <a:lnTo>
                  <a:pt x="418772" y="528538"/>
                </a:lnTo>
                <a:lnTo>
                  <a:pt x="414092" y="533303"/>
                </a:lnTo>
                <a:lnTo>
                  <a:pt x="399799" y="534057"/>
                </a:lnTo>
                <a:lnTo>
                  <a:pt x="451933" y="534057"/>
                </a:lnTo>
                <a:lnTo>
                  <a:pt x="454279" y="516801"/>
                </a:lnTo>
                <a:lnTo>
                  <a:pt x="454270" y="155538"/>
                </a:lnTo>
                <a:lnTo>
                  <a:pt x="454122" y="44354"/>
                </a:lnTo>
                <a:lnTo>
                  <a:pt x="452572" y="35758"/>
                </a:lnTo>
                <a:lnTo>
                  <a:pt x="452346" y="35255"/>
                </a:lnTo>
                <a:close/>
              </a:path>
              <a:path w="454659" h="569594">
                <a:moveTo>
                  <a:pt x="80782" y="533899"/>
                </a:moveTo>
                <a:lnTo>
                  <a:pt x="59542" y="533935"/>
                </a:lnTo>
                <a:lnTo>
                  <a:pt x="187858" y="533935"/>
                </a:lnTo>
                <a:lnTo>
                  <a:pt x="80782" y="533899"/>
                </a:lnTo>
                <a:close/>
              </a:path>
              <a:path w="454659" h="569594">
                <a:moveTo>
                  <a:pt x="350692" y="6"/>
                </a:moveTo>
                <a:lnTo>
                  <a:pt x="299090" y="41"/>
                </a:lnTo>
                <a:lnTo>
                  <a:pt x="389297" y="41"/>
                </a:lnTo>
                <a:lnTo>
                  <a:pt x="350692" y="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40">
            <a:extLst>
              <a:ext uri="{FF2B5EF4-FFF2-40B4-BE49-F238E27FC236}">
                <a16:creationId xmlns:a16="http://schemas.microsoft.com/office/drawing/2014/main" xmlns="" id="{389FB725-5A1D-48AD-B1BF-4805E7A32612}"/>
              </a:ext>
            </a:extLst>
          </p:cNvPr>
          <p:cNvSpPr/>
          <p:nvPr/>
        </p:nvSpPr>
        <p:spPr>
          <a:xfrm>
            <a:off x="4948649" y="1504743"/>
            <a:ext cx="153641" cy="228728"/>
          </a:xfrm>
          <a:custGeom>
            <a:avLst/>
            <a:gdLst/>
            <a:ahLst/>
            <a:cxnLst/>
            <a:rect l="l" t="t" r="r" b="b"/>
            <a:pathLst>
              <a:path w="253365" h="377189">
                <a:moveTo>
                  <a:pt x="214608" y="242313"/>
                </a:moveTo>
                <a:lnTo>
                  <a:pt x="138281" y="242313"/>
                </a:lnTo>
                <a:lnTo>
                  <a:pt x="189630" y="377115"/>
                </a:lnTo>
                <a:lnTo>
                  <a:pt x="191106" y="377000"/>
                </a:lnTo>
                <a:lnTo>
                  <a:pt x="208676" y="319755"/>
                </a:lnTo>
                <a:lnTo>
                  <a:pt x="243671" y="319755"/>
                </a:lnTo>
                <a:lnTo>
                  <a:pt x="214608" y="242313"/>
                </a:lnTo>
                <a:close/>
              </a:path>
              <a:path w="253365" h="377189">
                <a:moveTo>
                  <a:pt x="94896" y="289400"/>
                </a:moveTo>
                <a:lnTo>
                  <a:pt x="56765" y="289400"/>
                </a:lnTo>
                <a:lnTo>
                  <a:pt x="75937" y="345168"/>
                </a:lnTo>
                <a:lnTo>
                  <a:pt x="77235" y="345461"/>
                </a:lnTo>
                <a:lnTo>
                  <a:pt x="94896" y="289400"/>
                </a:lnTo>
                <a:close/>
              </a:path>
              <a:path w="253365" h="377189">
                <a:moveTo>
                  <a:pt x="243671" y="319755"/>
                </a:moveTo>
                <a:lnTo>
                  <a:pt x="208676" y="319755"/>
                </a:lnTo>
                <a:lnTo>
                  <a:pt x="252780" y="345126"/>
                </a:lnTo>
                <a:lnTo>
                  <a:pt x="251848" y="342090"/>
                </a:lnTo>
                <a:lnTo>
                  <a:pt x="251408" y="340331"/>
                </a:lnTo>
                <a:lnTo>
                  <a:pt x="243671" y="319755"/>
                </a:lnTo>
                <a:close/>
              </a:path>
              <a:path w="253365" h="377189">
                <a:moveTo>
                  <a:pt x="66404" y="21065"/>
                </a:moveTo>
                <a:lnTo>
                  <a:pt x="29333" y="38939"/>
                </a:lnTo>
                <a:lnTo>
                  <a:pt x="19434" y="63096"/>
                </a:lnTo>
                <a:lnTo>
                  <a:pt x="19960" y="77428"/>
                </a:lnTo>
                <a:lnTo>
                  <a:pt x="20619" y="81773"/>
                </a:lnTo>
                <a:lnTo>
                  <a:pt x="19824" y="84914"/>
                </a:lnTo>
                <a:lnTo>
                  <a:pt x="16337" y="87930"/>
                </a:lnTo>
                <a:lnTo>
                  <a:pt x="4709" y="102792"/>
                </a:lnTo>
                <a:lnTo>
                  <a:pt x="0" y="120078"/>
                </a:lnTo>
                <a:lnTo>
                  <a:pt x="2354" y="137856"/>
                </a:lnTo>
                <a:lnTo>
                  <a:pt x="11918" y="154190"/>
                </a:lnTo>
                <a:lnTo>
                  <a:pt x="17572" y="160588"/>
                </a:lnTo>
                <a:lnTo>
                  <a:pt x="19771" y="167498"/>
                </a:lnTo>
                <a:lnTo>
                  <a:pt x="30124" y="206079"/>
                </a:lnTo>
                <a:lnTo>
                  <a:pt x="41572" y="216251"/>
                </a:lnTo>
                <a:lnTo>
                  <a:pt x="42503" y="218177"/>
                </a:lnTo>
                <a:lnTo>
                  <a:pt x="36172" y="238036"/>
                </a:lnTo>
                <a:lnTo>
                  <a:pt x="31123" y="254069"/>
                </a:lnTo>
                <a:lnTo>
                  <a:pt x="18558" y="294365"/>
                </a:lnTo>
                <a:lnTo>
                  <a:pt x="10483" y="320645"/>
                </a:lnTo>
                <a:lnTo>
                  <a:pt x="56765" y="289400"/>
                </a:lnTo>
                <a:lnTo>
                  <a:pt x="94896" y="289400"/>
                </a:lnTo>
                <a:lnTo>
                  <a:pt x="109193" y="244020"/>
                </a:lnTo>
                <a:lnTo>
                  <a:pt x="138281" y="242313"/>
                </a:lnTo>
                <a:lnTo>
                  <a:pt x="214608" y="242313"/>
                </a:lnTo>
                <a:lnTo>
                  <a:pt x="203671" y="212900"/>
                </a:lnTo>
                <a:lnTo>
                  <a:pt x="203909" y="211057"/>
                </a:lnTo>
                <a:lnTo>
                  <a:pt x="117936" y="211057"/>
                </a:lnTo>
                <a:lnTo>
                  <a:pt x="84226" y="204122"/>
                </a:lnTo>
                <a:lnTo>
                  <a:pt x="56545" y="185266"/>
                </a:lnTo>
                <a:lnTo>
                  <a:pt x="37801" y="157417"/>
                </a:lnTo>
                <a:lnTo>
                  <a:pt x="30902" y="123500"/>
                </a:lnTo>
                <a:lnTo>
                  <a:pt x="37800" y="89499"/>
                </a:lnTo>
                <a:lnTo>
                  <a:pt x="56610" y="61689"/>
                </a:lnTo>
                <a:lnTo>
                  <a:pt x="84479" y="42916"/>
                </a:lnTo>
                <a:lnTo>
                  <a:pt x="118553" y="36026"/>
                </a:lnTo>
                <a:lnTo>
                  <a:pt x="194169" y="36026"/>
                </a:lnTo>
                <a:lnTo>
                  <a:pt x="191131" y="33138"/>
                </a:lnTo>
                <a:lnTo>
                  <a:pt x="179861" y="27356"/>
                </a:lnTo>
                <a:lnTo>
                  <a:pt x="172722" y="24541"/>
                </a:lnTo>
                <a:lnTo>
                  <a:pt x="170604" y="23492"/>
                </a:lnTo>
                <a:lnTo>
                  <a:pt x="80565" y="23492"/>
                </a:lnTo>
                <a:lnTo>
                  <a:pt x="75850" y="22351"/>
                </a:lnTo>
                <a:lnTo>
                  <a:pt x="66404" y="21065"/>
                </a:lnTo>
                <a:close/>
              </a:path>
              <a:path w="253365" h="377189">
                <a:moveTo>
                  <a:pt x="194169" y="36026"/>
                </a:moveTo>
                <a:lnTo>
                  <a:pt x="118553" y="36026"/>
                </a:lnTo>
                <a:lnTo>
                  <a:pt x="152313" y="42991"/>
                </a:lnTo>
                <a:lnTo>
                  <a:pt x="180083" y="61881"/>
                </a:lnTo>
                <a:lnTo>
                  <a:pt x="198888" y="89712"/>
                </a:lnTo>
                <a:lnTo>
                  <a:pt x="205755" y="123500"/>
                </a:lnTo>
                <a:lnTo>
                  <a:pt x="198757" y="157501"/>
                </a:lnTo>
                <a:lnTo>
                  <a:pt x="179868" y="185341"/>
                </a:lnTo>
                <a:lnTo>
                  <a:pt x="151969" y="204150"/>
                </a:lnTo>
                <a:lnTo>
                  <a:pt x="117936" y="211057"/>
                </a:lnTo>
                <a:lnTo>
                  <a:pt x="203909" y="211057"/>
                </a:lnTo>
                <a:lnTo>
                  <a:pt x="204153" y="209172"/>
                </a:lnTo>
                <a:lnTo>
                  <a:pt x="205587" y="207403"/>
                </a:lnTo>
                <a:lnTo>
                  <a:pt x="210899" y="199298"/>
                </a:lnTo>
                <a:lnTo>
                  <a:pt x="214408" y="190681"/>
                </a:lnTo>
                <a:lnTo>
                  <a:pt x="216485" y="181537"/>
                </a:lnTo>
                <a:lnTo>
                  <a:pt x="217503" y="171854"/>
                </a:lnTo>
                <a:lnTo>
                  <a:pt x="218386" y="165355"/>
                </a:lnTo>
                <a:lnTo>
                  <a:pt x="220187" y="158821"/>
                </a:lnTo>
                <a:lnTo>
                  <a:pt x="222840" y="152612"/>
                </a:lnTo>
                <a:lnTo>
                  <a:pt x="226278" y="147091"/>
                </a:lnTo>
                <a:lnTo>
                  <a:pt x="234757" y="129594"/>
                </a:lnTo>
                <a:lnTo>
                  <a:pt x="235994" y="110897"/>
                </a:lnTo>
                <a:lnTo>
                  <a:pt x="230090" y="93273"/>
                </a:lnTo>
                <a:lnTo>
                  <a:pt x="217147" y="78998"/>
                </a:lnTo>
                <a:lnTo>
                  <a:pt x="211985" y="75281"/>
                </a:lnTo>
                <a:lnTo>
                  <a:pt x="209514" y="70894"/>
                </a:lnTo>
                <a:lnTo>
                  <a:pt x="208781" y="64465"/>
                </a:lnTo>
                <a:lnTo>
                  <a:pt x="205739" y="51892"/>
                </a:lnTo>
                <a:lnTo>
                  <a:pt x="199806" y="41383"/>
                </a:lnTo>
                <a:lnTo>
                  <a:pt x="194169" y="36026"/>
                </a:lnTo>
                <a:close/>
              </a:path>
              <a:path w="253365" h="377189">
                <a:moveTo>
                  <a:pt x="118713" y="0"/>
                </a:moveTo>
                <a:lnTo>
                  <a:pt x="100934" y="5686"/>
                </a:lnTo>
                <a:lnTo>
                  <a:pt x="85801" y="18749"/>
                </a:lnTo>
                <a:lnTo>
                  <a:pt x="82931" y="22361"/>
                </a:lnTo>
                <a:lnTo>
                  <a:pt x="80565" y="23492"/>
                </a:lnTo>
                <a:lnTo>
                  <a:pt x="170604" y="23492"/>
                </a:lnTo>
                <a:lnTo>
                  <a:pt x="166112" y="21270"/>
                </a:lnTo>
                <a:lnTo>
                  <a:pt x="159879" y="17273"/>
                </a:lnTo>
                <a:lnTo>
                  <a:pt x="153872" y="12278"/>
                </a:lnTo>
                <a:lnTo>
                  <a:pt x="137054" y="2070"/>
                </a:lnTo>
                <a:lnTo>
                  <a:pt x="118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41">
            <a:extLst>
              <a:ext uri="{FF2B5EF4-FFF2-40B4-BE49-F238E27FC236}">
                <a16:creationId xmlns:a16="http://schemas.microsoft.com/office/drawing/2014/main" xmlns="" id="{537304ED-8BFB-44F7-B8A9-54FEF809E34B}"/>
              </a:ext>
            </a:extLst>
          </p:cNvPr>
          <p:cNvSpPr/>
          <p:nvPr/>
        </p:nvSpPr>
        <p:spPr>
          <a:xfrm>
            <a:off x="4898656" y="1384733"/>
            <a:ext cx="158262" cy="20023"/>
          </a:xfrm>
          <a:custGeom>
            <a:avLst/>
            <a:gdLst/>
            <a:ahLst/>
            <a:cxnLst/>
            <a:rect l="l" t="t" r="r" b="b"/>
            <a:pathLst>
              <a:path w="260984" h="33019">
                <a:moveTo>
                  <a:pt x="248078" y="0"/>
                </a:moveTo>
                <a:lnTo>
                  <a:pt x="130784" y="0"/>
                </a:lnTo>
                <a:lnTo>
                  <a:pt x="18640" y="31"/>
                </a:lnTo>
                <a:lnTo>
                  <a:pt x="0" y="17100"/>
                </a:lnTo>
                <a:lnTo>
                  <a:pt x="2107" y="24261"/>
                </a:lnTo>
                <a:lnTo>
                  <a:pt x="6285" y="31517"/>
                </a:lnTo>
                <a:lnTo>
                  <a:pt x="13018" y="32648"/>
                </a:lnTo>
                <a:lnTo>
                  <a:pt x="242854" y="32595"/>
                </a:lnTo>
                <a:lnTo>
                  <a:pt x="260649" y="15527"/>
                </a:lnTo>
                <a:lnTo>
                  <a:pt x="258539" y="8387"/>
                </a:lnTo>
                <a:lnTo>
                  <a:pt x="254476" y="1403"/>
                </a:lnTo>
                <a:lnTo>
                  <a:pt x="2480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42">
            <a:extLst>
              <a:ext uri="{FF2B5EF4-FFF2-40B4-BE49-F238E27FC236}">
                <a16:creationId xmlns:a16="http://schemas.microsoft.com/office/drawing/2014/main" xmlns="" id="{DDC91E25-0317-4229-8BE6-A47AB0926F39}"/>
              </a:ext>
            </a:extLst>
          </p:cNvPr>
          <p:cNvSpPr/>
          <p:nvPr/>
        </p:nvSpPr>
        <p:spPr>
          <a:xfrm>
            <a:off x="4898851" y="1436358"/>
            <a:ext cx="159032" cy="20023"/>
          </a:xfrm>
          <a:custGeom>
            <a:avLst/>
            <a:gdLst/>
            <a:ahLst/>
            <a:cxnLst/>
            <a:rect l="l" t="t" r="r" b="b"/>
            <a:pathLst>
              <a:path w="262254" h="33019">
                <a:moveTo>
                  <a:pt x="213242" y="0"/>
                </a:moveTo>
                <a:lnTo>
                  <a:pt x="16096" y="25"/>
                </a:lnTo>
                <a:lnTo>
                  <a:pt x="0" y="12875"/>
                </a:lnTo>
                <a:lnTo>
                  <a:pt x="44" y="19605"/>
                </a:lnTo>
                <a:lnTo>
                  <a:pt x="1897" y="28443"/>
                </a:lnTo>
                <a:lnTo>
                  <a:pt x="8243" y="32663"/>
                </a:lnTo>
                <a:lnTo>
                  <a:pt x="75042" y="32680"/>
                </a:lnTo>
                <a:lnTo>
                  <a:pt x="242780" y="32621"/>
                </a:lnTo>
                <a:lnTo>
                  <a:pt x="245994" y="32265"/>
                </a:lnTo>
                <a:lnTo>
                  <a:pt x="257512" y="29134"/>
                </a:lnTo>
                <a:lnTo>
                  <a:pt x="262245" y="20139"/>
                </a:lnTo>
                <a:lnTo>
                  <a:pt x="257282" y="3805"/>
                </a:lnTo>
                <a:lnTo>
                  <a:pt x="251492" y="46"/>
                </a:lnTo>
                <a:lnTo>
                  <a:pt x="2132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5" name="object 43">
            <a:extLst>
              <a:ext uri="{FF2B5EF4-FFF2-40B4-BE49-F238E27FC236}">
                <a16:creationId xmlns:a16="http://schemas.microsoft.com/office/drawing/2014/main" xmlns="" id="{D66C49A9-0E04-4BF9-AC7D-B06E1FB0CC96}"/>
              </a:ext>
            </a:extLst>
          </p:cNvPr>
          <p:cNvSpPr/>
          <p:nvPr/>
        </p:nvSpPr>
        <p:spPr>
          <a:xfrm>
            <a:off x="6117941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0C6B8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36" name="object 44">
            <a:extLst>
              <a:ext uri="{FF2B5EF4-FFF2-40B4-BE49-F238E27FC236}">
                <a16:creationId xmlns:a16="http://schemas.microsoft.com/office/drawing/2014/main" xmlns="" id="{6F26AC3A-29D8-4780-839A-CED6CCEF293C}"/>
              </a:ext>
            </a:extLst>
          </p:cNvPr>
          <p:cNvSpPr/>
          <p:nvPr/>
        </p:nvSpPr>
        <p:spPr>
          <a:xfrm>
            <a:off x="6115953" y="1727079"/>
            <a:ext cx="1350157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37" name="object 45">
            <a:extLst>
              <a:ext uri="{FF2B5EF4-FFF2-40B4-BE49-F238E27FC236}">
                <a16:creationId xmlns:a16="http://schemas.microsoft.com/office/drawing/2014/main" xmlns="" id="{B5406585-59CB-42B8-963D-66DEEFC1F151}"/>
              </a:ext>
            </a:extLst>
          </p:cNvPr>
          <p:cNvSpPr txBox="1"/>
          <p:nvPr/>
        </p:nvSpPr>
        <p:spPr>
          <a:xfrm>
            <a:off x="6738638" y="1343264"/>
            <a:ext cx="617259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Guru  P</a:t>
            </a:r>
            <a:r>
              <a:rPr sz="1001" b="1" spc="-15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odu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tif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38" name="object 48">
            <a:extLst>
              <a:ext uri="{FF2B5EF4-FFF2-40B4-BE49-F238E27FC236}">
                <a16:creationId xmlns:a16="http://schemas.microsoft.com/office/drawing/2014/main" xmlns="" id="{3D75DE13-2969-4328-8285-403702A7EDA7}"/>
              </a:ext>
            </a:extLst>
          </p:cNvPr>
          <p:cNvSpPr/>
          <p:nvPr/>
        </p:nvSpPr>
        <p:spPr>
          <a:xfrm>
            <a:off x="6146796" y="1642561"/>
            <a:ext cx="483256" cy="37277"/>
          </a:xfrm>
          <a:custGeom>
            <a:avLst/>
            <a:gdLst/>
            <a:ahLst/>
            <a:cxnLst/>
            <a:rect l="l" t="t" r="r" b="b"/>
            <a:pathLst>
              <a:path w="796925" h="34925">
                <a:moveTo>
                  <a:pt x="22952" y="450"/>
                </a:moveTo>
                <a:lnTo>
                  <a:pt x="15890" y="1019"/>
                </a:lnTo>
                <a:lnTo>
                  <a:pt x="9740" y="2908"/>
                </a:lnTo>
                <a:lnTo>
                  <a:pt x="4457" y="6363"/>
                </a:lnTo>
                <a:lnTo>
                  <a:pt x="0" y="11633"/>
                </a:lnTo>
                <a:lnTo>
                  <a:pt x="0" y="24198"/>
                </a:lnTo>
                <a:lnTo>
                  <a:pt x="4607" y="28072"/>
                </a:lnTo>
                <a:lnTo>
                  <a:pt x="8261" y="33286"/>
                </a:lnTo>
                <a:lnTo>
                  <a:pt x="14648" y="34669"/>
                </a:lnTo>
                <a:lnTo>
                  <a:pt x="783127" y="34669"/>
                </a:lnTo>
                <a:lnTo>
                  <a:pt x="790342" y="30522"/>
                </a:lnTo>
                <a:lnTo>
                  <a:pt x="796624" y="25779"/>
                </a:lnTo>
                <a:lnTo>
                  <a:pt x="795064" y="9559"/>
                </a:lnTo>
                <a:lnTo>
                  <a:pt x="791557" y="5162"/>
                </a:lnTo>
                <a:lnTo>
                  <a:pt x="782895" y="638"/>
                </a:lnTo>
                <a:lnTo>
                  <a:pt x="22952" y="450"/>
                </a:lnTo>
                <a:close/>
              </a:path>
              <a:path w="796925" h="34925">
                <a:moveTo>
                  <a:pt x="781672" y="0"/>
                </a:moveTo>
                <a:lnTo>
                  <a:pt x="777065" y="638"/>
                </a:lnTo>
                <a:lnTo>
                  <a:pt x="782895" y="638"/>
                </a:lnTo>
                <a:lnTo>
                  <a:pt x="781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39" name="object 50">
            <a:extLst>
              <a:ext uri="{FF2B5EF4-FFF2-40B4-BE49-F238E27FC236}">
                <a16:creationId xmlns:a16="http://schemas.microsoft.com/office/drawing/2014/main" xmlns="" id="{2E7720C0-58DB-4D44-A0E4-6CFC2AC40EE0}"/>
              </a:ext>
            </a:extLst>
          </p:cNvPr>
          <p:cNvSpPr/>
          <p:nvPr/>
        </p:nvSpPr>
        <p:spPr>
          <a:xfrm>
            <a:off x="6407817" y="1533940"/>
            <a:ext cx="65299" cy="584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51">
            <a:extLst>
              <a:ext uri="{FF2B5EF4-FFF2-40B4-BE49-F238E27FC236}">
                <a16:creationId xmlns:a16="http://schemas.microsoft.com/office/drawing/2014/main" xmlns="" id="{CE20B34C-E16D-4770-9D24-C2CC0465BFA6}"/>
              </a:ext>
            </a:extLst>
          </p:cNvPr>
          <p:cNvSpPr/>
          <p:nvPr/>
        </p:nvSpPr>
        <p:spPr>
          <a:xfrm>
            <a:off x="6488313" y="1533985"/>
            <a:ext cx="64889" cy="573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52">
            <a:extLst>
              <a:ext uri="{FF2B5EF4-FFF2-40B4-BE49-F238E27FC236}">
                <a16:creationId xmlns:a16="http://schemas.microsoft.com/office/drawing/2014/main" xmlns="" id="{529942BE-FCC3-46D4-9643-B7A9BAC3DE85}"/>
              </a:ext>
            </a:extLst>
          </p:cNvPr>
          <p:cNvSpPr/>
          <p:nvPr/>
        </p:nvSpPr>
        <p:spPr>
          <a:xfrm>
            <a:off x="7516659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1B75BB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42" name="object 53">
            <a:extLst>
              <a:ext uri="{FF2B5EF4-FFF2-40B4-BE49-F238E27FC236}">
                <a16:creationId xmlns:a16="http://schemas.microsoft.com/office/drawing/2014/main" xmlns="" id="{98B37253-89DF-4E3D-BB1A-8FF42965C23C}"/>
              </a:ext>
            </a:extLst>
          </p:cNvPr>
          <p:cNvSpPr/>
          <p:nvPr/>
        </p:nvSpPr>
        <p:spPr>
          <a:xfrm>
            <a:off x="7514671" y="1727079"/>
            <a:ext cx="1350150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43" name="object 56">
            <a:extLst>
              <a:ext uri="{FF2B5EF4-FFF2-40B4-BE49-F238E27FC236}">
                <a16:creationId xmlns:a16="http://schemas.microsoft.com/office/drawing/2014/main" xmlns="" id="{74E0F86B-CA3B-449D-9A59-0BE79481269E}"/>
              </a:ext>
            </a:extLst>
          </p:cNvPr>
          <p:cNvSpPr txBox="1"/>
          <p:nvPr/>
        </p:nvSpPr>
        <p:spPr>
          <a:xfrm>
            <a:off x="8010366" y="1336914"/>
            <a:ext cx="646908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" dirty="0">
                <a:latin typeface="Gotham"/>
                <a:cs typeface="Gotham"/>
              </a:rPr>
              <a:t>Sarana  </a:t>
            </a:r>
            <a:r>
              <a:rPr sz="1001" b="1" dirty="0">
                <a:latin typeface="Gotham"/>
                <a:cs typeface="Gotham"/>
              </a:rPr>
              <a:t>P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asa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4" name="object 57">
            <a:extLst>
              <a:ext uri="{FF2B5EF4-FFF2-40B4-BE49-F238E27FC236}">
                <a16:creationId xmlns:a16="http://schemas.microsoft.com/office/drawing/2014/main" xmlns="" id="{6CCF636F-E663-4B57-B8BF-D4A163248F90}"/>
              </a:ext>
            </a:extLst>
          </p:cNvPr>
          <p:cNvSpPr/>
          <p:nvPr/>
        </p:nvSpPr>
        <p:spPr>
          <a:xfrm>
            <a:off x="7550112" y="1393457"/>
            <a:ext cx="381214" cy="264154"/>
          </a:xfrm>
          <a:custGeom>
            <a:avLst/>
            <a:gdLst/>
            <a:ahLst/>
            <a:cxnLst/>
            <a:rect l="l" t="t" r="r" b="b"/>
            <a:pathLst>
              <a:path w="628650" h="435610">
                <a:moveTo>
                  <a:pt x="372081" y="410638"/>
                </a:moveTo>
                <a:lnTo>
                  <a:pt x="256686" y="410638"/>
                </a:lnTo>
                <a:lnTo>
                  <a:pt x="257660" y="411036"/>
                </a:lnTo>
                <a:lnTo>
                  <a:pt x="258782" y="411978"/>
                </a:lnTo>
                <a:lnTo>
                  <a:pt x="300633" y="433559"/>
                </a:lnTo>
                <a:lnTo>
                  <a:pt x="306905" y="434512"/>
                </a:lnTo>
                <a:lnTo>
                  <a:pt x="310035" y="434983"/>
                </a:lnTo>
                <a:lnTo>
                  <a:pt x="318004" y="434983"/>
                </a:lnTo>
                <a:lnTo>
                  <a:pt x="320349" y="434658"/>
                </a:lnTo>
                <a:lnTo>
                  <a:pt x="322705" y="434365"/>
                </a:lnTo>
                <a:lnTo>
                  <a:pt x="360851" y="418376"/>
                </a:lnTo>
                <a:lnTo>
                  <a:pt x="365217" y="414806"/>
                </a:lnTo>
                <a:lnTo>
                  <a:pt x="370369" y="411067"/>
                </a:lnTo>
                <a:lnTo>
                  <a:pt x="371164" y="410900"/>
                </a:lnTo>
                <a:lnTo>
                  <a:pt x="372081" y="410638"/>
                </a:lnTo>
                <a:close/>
              </a:path>
              <a:path w="628650" h="435610">
                <a:moveTo>
                  <a:pt x="167253" y="55"/>
                </a:moveTo>
                <a:lnTo>
                  <a:pt x="111428" y="5366"/>
                </a:lnTo>
                <a:lnTo>
                  <a:pt x="71948" y="16483"/>
                </a:lnTo>
                <a:lnTo>
                  <a:pt x="24544" y="40918"/>
                </a:lnTo>
                <a:lnTo>
                  <a:pt x="0" y="391236"/>
                </a:lnTo>
                <a:lnTo>
                  <a:pt x="935" y="395445"/>
                </a:lnTo>
                <a:lnTo>
                  <a:pt x="7280" y="404492"/>
                </a:lnTo>
                <a:lnTo>
                  <a:pt x="8662" y="405654"/>
                </a:lnTo>
                <a:lnTo>
                  <a:pt x="15741" y="410073"/>
                </a:lnTo>
                <a:lnTo>
                  <a:pt x="21814" y="411978"/>
                </a:lnTo>
                <a:lnTo>
                  <a:pt x="29437" y="410691"/>
                </a:lnTo>
                <a:lnTo>
                  <a:pt x="372081" y="410638"/>
                </a:lnTo>
                <a:lnTo>
                  <a:pt x="372264" y="410586"/>
                </a:lnTo>
                <a:lnTo>
                  <a:pt x="607942" y="410586"/>
                </a:lnTo>
                <a:lnTo>
                  <a:pt x="613586" y="410031"/>
                </a:lnTo>
                <a:lnTo>
                  <a:pt x="618382" y="406680"/>
                </a:lnTo>
                <a:lnTo>
                  <a:pt x="624748" y="399822"/>
                </a:lnTo>
                <a:lnTo>
                  <a:pt x="625900" y="395728"/>
                </a:lnTo>
                <a:lnTo>
                  <a:pt x="627879" y="391770"/>
                </a:lnTo>
                <a:lnTo>
                  <a:pt x="627984" y="391236"/>
                </a:lnTo>
                <a:lnTo>
                  <a:pt x="628141" y="390733"/>
                </a:lnTo>
                <a:lnTo>
                  <a:pt x="628141" y="339311"/>
                </a:lnTo>
                <a:lnTo>
                  <a:pt x="284560" y="339311"/>
                </a:lnTo>
                <a:lnTo>
                  <a:pt x="283330" y="338651"/>
                </a:lnTo>
                <a:lnTo>
                  <a:pt x="52117" y="338651"/>
                </a:lnTo>
                <a:lnTo>
                  <a:pt x="48190" y="337960"/>
                </a:lnTo>
                <a:lnTo>
                  <a:pt x="48235" y="85758"/>
                </a:lnTo>
                <a:lnTo>
                  <a:pt x="48546" y="84994"/>
                </a:lnTo>
                <a:lnTo>
                  <a:pt x="87555" y="62757"/>
                </a:lnTo>
                <a:lnTo>
                  <a:pt x="139308" y="49958"/>
                </a:lnTo>
                <a:lnTo>
                  <a:pt x="173208" y="48306"/>
                </a:lnTo>
                <a:lnTo>
                  <a:pt x="613280" y="48306"/>
                </a:lnTo>
                <a:lnTo>
                  <a:pt x="612276" y="47456"/>
                </a:lnTo>
                <a:lnTo>
                  <a:pt x="606056" y="42838"/>
                </a:lnTo>
                <a:lnTo>
                  <a:pt x="313585" y="42838"/>
                </a:lnTo>
                <a:lnTo>
                  <a:pt x="312465" y="42105"/>
                </a:lnTo>
                <a:lnTo>
                  <a:pt x="264428" y="17547"/>
                </a:lnTo>
                <a:lnTo>
                  <a:pt x="212300" y="3614"/>
                </a:lnTo>
                <a:lnTo>
                  <a:pt x="182258" y="431"/>
                </a:lnTo>
                <a:lnTo>
                  <a:pt x="167253" y="55"/>
                </a:lnTo>
                <a:close/>
              </a:path>
              <a:path w="628650" h="435610">
                <a:moveTo>
                  <a:pt x="607942" y="410586"/>
                </a:moveTo>
                <a:lnTo>
                  <a:pt x="372264" y="410586"/>
                </a:lnTo>
                <a:lnTo>
                  <a:pt x="372693" y="410670"/>
                </a:lnTo>
                <a:lnTo>
                  <a:pt x="600686" y="410670"/>
                </a:lnTo>
                <a:lnTo>
                  <a:pt x="604215" y="410952"/>
                </a:lnTo>
                <a:lnTo>
                  <a:pt x="607942" y="410586"/>
                </a:lnTo>
                <a:close/>
              </a:path>
              <a:path w="628650" h="435610">
                <a:moveTo>
                  <a:pt x="613280" y="48306"/>
                </a:moveTo>
                <a:lnTo>
                  <a:pt x="173208" y="48306"/>
                </a:lnTo>
                <a:lnTo>
                  <a:pt x="190130" y="49192"/>
                </a:lnTo>
                <a:lnTo>
                  <a:pt x="207023" y="51162"/>
                </a:lnTo>
                <a:lnTo>
                  <a:pt x="255011" y="64248"/>
                </a:lnTo>
                <a:lnTo>
                  <a:pt x="281984" y="79737"/>
                </a:lnTo>
                <a:lnTo>
                  <a:pt x="289397" y="84700"/>
                </a:lnTo>
                <a:lnTo>
                  <a:pt x="289797" y="85758"/>
                </a:lnTo>
                <a:lnTo>
                  <a:pt x="289785" y="337866"/>
                </a:lnTo>
                <a:lnTo>
                  <a:pt x="284560" y="339311"/>
                </a:lnTo>
                <a:lnTo>
                  <a:pt x="628141" y="339311"/>
                </a:lnTo>
                <a:lnTo>
                  <a:pt x="628141" y="338326"/>
                </a:lnTo>
                <a:lnTo>
                  <a:pt x="341982" y="338326"/>
                </a:lnTo>
                <a:lnTo>
                  <a:pt x="338244" y="338117"/>
                </a:lnTo>
                <a:lnTo>
                  <a:pt x="338117" y="329141"/>
                </a:lnTo>
                <a:lnTo>
                  <a:pt x="338076" y="85758"/>
                </a:lnTo>
                <a:lnTo>
                  <a:pt x="338548" y="84920"/>
                </a:lnTo>
                <a:lnTo>
                  <a:pt x="375191" y="63357"/>
                </a:lnTo>
                <a:lnTo>
                  <a:pt x="422193" y="50934"/>
                </a:lnTo>
                <a:lnTo>
                  <a:pt x="454497" y="48341"/>
                </a:lnTo>
                <a:lnTo>
                  <a:pt x="613321" y="48341"/>
                </a:lnTo>
                <a:close/>
              </a:path>
              <a:path w="628650" h="435610">
                <a:moveTo>
                  <a:pt x="167690" y="314133"/>
                </a:moveTo>
                <a:lnTo>
                  <a:pt x="108517" y="320341"/>
                </a:lnTo>
                <a:lnTo>
                  <a:pt x="66085" y="333394"/>
                </a:lnTo>
                <a:lnTo>
                  <a:pt x="54933" y="338295"/>
                </a:lnTo>
                <a:lnTo>
                  <a:pt x="52117" y="338651"/>
                </a:lnTo>
                <a:lnTo>
                  <a:pt x="283330" y="338651"/>
                </a:lnTo>
                <a:lnTo>
                  <a:pt x="280382" y="337070"/>
                </a:lnTo>
                <a:lnTo>
                  <a:pt x="229136" y="320282"/>
                </a:lnTo>
                <a:lnTo>
                  <a:pt x="182801" y="314424"/>
                </a:lnTo>
                <a:lnTo>
                  <a:pt x="167690" y="314133"/>
                </a:lnTo>
                <a:close/>
              </a:path>
              <a:path w="628650" h="435610">
                <a:moveTo>
                  <a:pt x="457797" y="314136"/>
                </a:moveTo>
                <a:lnTo>
                  <a:pt x="401301" y="319748"/>
                </a:lnTo>
                <a:lnTo>
                  <a:pt x="361332" y="331321"/>
                </a:lnTo>
                <a:lnTo>
                  <a:pt x="357060" y="332955"/>
                </a:lnTo>
                <a:lnTo>
                  <a:pt x="352757" y="334546"/>
                </a:lnTo>
                <a:lnTo>
                  <a:pt x="345343" y="338326"/>
                </a:lnTo>
                <a:lnTo>
                  <a:pt x="628141" y="338326"/>
                </a:lnTo>
                <a:lnTo>
                  <a:pt x="572823" y="338284"/>
                </a:lnTo>
                <a:lnTo>
                  <a:pt x="569525" y="336777"/>
                </a:lnTo>
                <a:lnTo>
                  <a:pt x="520258" y="320520"/>
                </a:lnTo>
                <a:lnTo>
                  <a:pt x="472958" y="314436"/>
                </a:lnTo>
                <a:lnTo>
                  <a:pt x="457797" y="314136"/>
                </a:lnTo>
                <a:close/>
              </a:path>
              <a:path w="628650" h="435610">
                <a:moveTo>
                  <a:pt x="613321" y="48341"/>
                </a:moveTo>
                <a:lnTo>
                  <a:pt x="454497" y="48341"/>
                </a:lnTo>
                <a:lnTo>
                  <a:pt x="475325" y="48732"/>
                </a:lnTo>
                <a:lnTo>
                  <a:pt x="496102" y="50949"/>
                </a:lnTo>
                <a:lnTo>
                  <a:pt x="545493" y="64760"/>
                </a:lnTo>
                <a:lnTo>
                  <a:pt x="579729" y="84041"/>
                </a:lnTo>
                <a:lnTo>
                  <a:pt x="579734" y="338138"/>
                </a:lnTo>
                <a:lnTo>
                  <a:pt x="572823" y="338284"/>
                </a:lnTo>
                <a:lnTo>
                  <a:pt x="628141" y="338284"/>
                </a:lnTo>
                <a:lnTo>
                  <a:pt x="628048" y="69052"/>
                </a:lnTo>
                <a:lnTo>
                  <a:pt x="627816" y="68094"/>
                </a:lnTo>
                <a:lnTo>
                  <a:pt x="627555" y="66743"/>
                </a:lnTo>
                <a:lnTo>
                  <a:pt x="625900" y="61057"/>
                </a:lnTo>
                <a:lnTo>
                  <a:pt x="623659" y="57298"/>
                </a:lnTo>
                <a:lnTo>
                  <a:pt x="620228" y="54186"/>
                </a:lnTo>
                <a:lnTo>
                  <a:pt x="613321" y="48341"/>
                </a:lnTo>
                <a:close/>
              </a:path>
              <a:path w="628650" h="435610">
                <a:moveTo>
                  <a:pt x="459198" y="0"/>
                </a:moveTo>
                <a:lnTo>
                  <a:pt x="415263" y="3625"/>
                </a:lnTo>
                <a:lnTo>
                  <a:pt x="362941" y="17757"/>
                </a:lnTo>
                <a:lnTo>
                  <a:pt x="326596" y="35392"/>
                </a:lnTo>
                <a:lnTo>
                  <a:pt x="314308" y="42817"/>
                </a:lnTo>
                <a:lnTo>
                  <a:pt x="313585" y="42838"/>
                </a:lnTo>
                <a:lnTo>
                  <a:pt x="606056" y="42838"/>
                </a:lnTo>
                <a:lnTo>
                  <a:pt x="603903" y="41240"/>
                </a:lnTo>
                <a:lnTo>
                  <a:pt x="567704" y="21197"/>
                </a:lnTo>
                <a:lnTo>
                  <a:pt x="529086" y="8199"/>
                </a:lnTo>
                <a:lnTo>
                  <a:pt x="475843" y="365"/>
                </a:lnTo>
                <a:lnTo>
                  <a:pt x="459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5" name="object 58">
            <a:extLst>
              <a:ext uri="{FF2B5EF4-FFF2-40B4-BE49-F238E27FC236}">
                <a16:creationId xmlns:a16="http://schemas.microsoft.com/office/drawing/2014/main" xmlns="" id="{799B236C-E134-421D-B9A9-F7D333CF4253}"/>
              </a:ext>
            </a:extLst>
          </p:cNvPr>
          <p:cNvSpPr/>
          <p:nvPr/>
        </p:nvSpPr>
        <p:spPr>
          <a:xfrm>
            <a:off x="7550047" y="1276259"/>
            <a:ext cx="381214" cy="117445"/>
          </a:xfrm>
          <a:custGeom>
            <a:avLst/>
            <a:gdLst/>
            <a:ahLst/>
            <a:cxnLst/>
            <a:rect l="l" t="t" r="r" b="b"/>
            <a:pathLst>
              <a:path w="628650" h="193675">
                <a:moveTo>
                  <a:pt x="423121" y="51495"/>
                </a:moveTo>
                <a:lnTo>
                  <a:pt x="314545" y="51495"/>
                </a:lnTo>
                <a:lnTo>
                  <a:pt x="592830" y="190685"/>
                </a:lnTo>
                <a:lnTo>
                  <a:pt x="601455" y="193269"/>
                </a:lnTo>
                <a:lnTo>
                  <a:pt x="609998" y="192714"/>
                </a:lnTo>
                <a:lnTo>
                  <a:pt x="617742" y="189162"/>
                </a:lnTo>
                <a:lnTo>
                  <a:pt x="623970" y="182758"/>
                </a:lnTo>
                <a:lnTo>
                  <a:pt x="625970" y="179764"/>
                </a:lnTo>
                <a:lnTo>
                  <a:pt x="626850" y="176015"/>
                </a:lnTo>
                <a:lnTo>
                  <a:pt x="628253" y="172612"/>
                </a:lnTo>
                <a:lnTo>
                  <a:pt x="628253" y="165429"/>
                </a:lnTo>
                <a:lnTo>
                  <a:pt x="627206" y="162675"/>
                </a:lnTo>
                <a:lnTo>
                  <a:pt x="626410" y="159785"/>
                </a:lnTo>
                <a:lnTo>
                  <a:pt x="622693" y="152550"/>
                </a:lnTo>
                <a:lnTo>
                  <a:pt x="618839" y="149356"/>
                </a:lnTo>
                <a:lnTo>
                  <a:pt x="423121" y="51495"/>
                </a:lnTo>
                <a:close/>
              </a:path>
              <a:path w="628650" h="193675">
                <a:moveTo>
                  <a:pt x="318513" y="0"/>
                </a:moveTo>
                <a:lnTo>
                  <a:pt x="309739" y="0"/>
                </a:lnTo>
                <a:lnTo>
                  <a:pt x="295080" y="6409"/>
                </a:lnTo>
                <a:lnTo>
                  <a:pt x="280716" y="13422"/>
                </a:lnTo>
                <a:lnTo>
                  <a:pt x="252243" y="27967"/>
                </a:lnTo>
                <a:lnTo>
                  <a:pt x="204729" y="51652"/>
                </a:lnTo>
                <a:lnTo>
                  <a:pt x="7308" y="150299"/>
                </a:lnTo>
                <a:lnTo>
                  <a:pt x="2052" y="156037"/>
                </a:lnTo>
                <a:lnTo>
                  <a:pt x="230" y="164853"/>
                </a:lnTo>
                <a:lnTo>
                  <a:pt x="94" y="164937"/>
                </a:lnTo>
                <a:lnTo>
                  <a:pt x="0" y="173408"/>
                </a:lnTo>
                <a:lnTo>
                  <a:pt x="1047" y="176036"/>
                </a:lnTo>
                <a:lnTo>
                  <a:pt x="1769" y="178842"/>
                </a:lnTo>
                <a:lnTo>
                  <a:pt x="3172" y="181251"/>
                </a:lnTo>
                <a:lnTo>
                  <a:pt x="9412" y="188449"/>
                </a:lnTo>
                <a:lnTo>
                  <a:pt x="17475" y="192498"/>
                </a:lnTo>
                <a:lnTo>
                  <a:pt x="26599" y="193203"/>
                </a:lnTo>
                <a:lnTo>
                  <a:pt x="36019" y="190371"/>
                </a:lnTo>
                <a:lnTo>
                  <a:pt x="313404" y="51652"/>
                </a:lnTo>
                <a:lnTo>
                  <a:pt x="314545" y="51495"/>
                </a:lnTo>
                <a:lnTo>
                  <a:pt x="423121" y="51495"/>
                </a:lnTo>
                <a:lnTo>
                  <a:pt x="323728" y="1842"/>
                </a:lnTo>
                <a:lnTo>
                  <a:pt x="321068" y="1015"/>
                </a:lnTo>
                <a:lnTo>
                  <a:pt x="318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6" name="object 59">
            <a:extLst>
              <a:ext uri="{FF2B5EF4-FFF2-40B4-BE49-F238E27FC236}">
                <a16:creationId xmlns:a16="http://schemas.microsoft.com/office/drawing/2014/main" xmlns="" id="{7F9D4CDA-D648-4396-8AC0-44A89EFB3BD4}"/>
              </a:ext>
            </a:extLst>
          </p:cNvPr>
          <p:cNvSpPr/>
          <p:nvPr/>
        </p:nvSpPr>
        <p:spPr>
          <a:xfrm>
            <a:off x="8915370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47" name="object 60">
            <a:extLst>
              <a:ext uri="{FF2B5EF4-FFF2-40B4-BE49-F238E27FC236}">
                <a16:creationId xmlns:a16="http://schemas.microsoft.com/office/drawing/2014/main" xmlns="" id="{BD8190B7-1E36-467F-98BF-EDD5B2C7835F}"/>
              </a:ext>
            </a:extLst>
          </p:cNvPr>
          <p:cNvSpPr/>
          <p:nvPr/>
        </p:nvSpPr>
        <p:spPr>
          <a:xfrm>
            <a:off x="8913385" y="1727079"/>
            <a:ext cx="1346186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48" name="object 63">
            <a:extLst>
              <a:ext uri="{FF2B5EF4-FFF2-40B4-BE49-F238E27FC236}">
                <a16:creationId xmlns:a16="http://schemas.microsoft.com/office/drawing/2014/main" xmlns="" id="{BF9630B2-797B-475E-8116-CDB025E897BE}"/>
              </a:ext>
            </a:extLst>
          </p:cNvPr>
          <p:cNvSpPr txBox="1"/>
          <p:nvPr/>
        </p:nvSpPr>
        <p:spPr>
          <a:xfrm>
            <a:off x="9402731" y="1336914"/>
            <a:ext cx="868321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27" dirty="0">
                <a:latin typeface="Gotham"/>
                <a:cs typeface="Gotham"/>
              </a:rPr>
              <a:t>Tata </a:t>
            </a:r>
            <a:r>
              <a:rPr sz="1001" b="1" spc="-3" dirty="0">
                <a:latin typeface="Gotham"/>
                <a:cs typeface="Gotham"/>
              </a:rPr>
              <a:t>Kelola  </a:t>
            </a:r>
            <a:r>
              <a:rPr sz="1001" b="1" spc="-6" dirty="0">
                <a:latin typeface="Gotham"/>
                <a:cs typeface="Gotham"/>
              </a:rPr>
              <a:t>Budaya</a:t>
            </a:r>
            <a:r>
              <a:rPr sz="1001" b="1" spc="-45" dirty="0">
                <a:latin typeface="Gotham"/>
                <a:cs typeface="Gotham"/>
              </a:rPr>
              <a:t> </a:t>
            </a:r>
            <a:r>
              <a:rPr sz="1001" b="1" spc="-6" dirty="0">
                <a:latin typeface="Gotham"/>
                <a:cs typeface="Gotham"/>
              </a:rPr>
              <a:t>Kerja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9" name="object 64">
            <a:extLst>
              <a:ext uri="{FF2B5EF4-FFF2-40B4-BE49-F238E27FC236}">
                <a16:creationId xmlns:a16="http://schemas.microsoft.com/office/drawing/2014/main" xmlns="" id="{DD28A64C-A3A4-4567-84E9-BA01D68726D3}"/>
              </a:ext>
            </a:extLst>
          </p:cNvPr>
          <p:cNvSpPr/>
          <p:nvPr/>
        </p:nvSpPr>
        <p:spPr>
          <a:xfrm>
            <a:off x="9190591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75788" y="0"/>
                </a:moveTo>
                <a:lnTo>
                  <a:pt x="80426" y="1444"/>
                </a:lnTo>
                <a:lnTo>
                  <a:pt x="85316" y="1141"/>
                </a:lnTo>
                <a:lnTo>
                  <a:pt x="90049" y="2041"/>
                </a:lnTo>
                <a:lnTo>
                  <a:pt x="125692" y="17873"/>
                </a:lnTo>
                <a:lnTo>
                  <a:pt x="144383" y="53108"/>
                </a:lnTo>
                <a:lnTo>
                  <a:pt x="145817" y="80332"/>
                </a:lnTo>
                <a:lnTo>
                  <a:pt x="145985" y="87882"/>
                </a:lnTo>
                <a:lnTo>
                  <a:pt x="147388" y="95107"/>
                </a:lnTo>
                <a:lnTo>
                  <a:pt x="151388" y="101693"/>
                </a:lnTo>
                <a:lnTo>
                  <a:pt x="154286" y="108458"/>
                </a:lnTo>
                <a:lnTo>
                  <a:pt x="155284" y="115393"/>
                </a:lnTo>
                <a:lnTo>
                  <a:pt x="154902" y="122435"/>
                </a:lnTo>
                <a:lnTo>
                  <a:pt x="153660" y="129524"/>
                </a:lnTo>
                <a:lnTo>
                  <a:pt x="133411" y="170521"/>
                </a:lnTo>
                <a:lnTo>
                  <a:pt x="128592" y="178508"/>
                </a:lnTo>
                <a:lnTo>
                  <a:pt x="124190" y="186726"/>
                </a:lnTo>
                <a:lnTo>
                  <a:pt x="120457" y="195313"/>
                </a:lnTo>
                <a:lnTo>
                  <a:pt x="117640" y="202779"/>
                </a:lnTo>
                <a:lnTo>
                  <a:pt x="124624" y="206182"/>
                </a:lnTo>
                <a:lnTo>
                  <a:pt x="143983" y="215654"/>
                </a:lnTo>
                <a:lnTo>
                  <a:pt x="163337" y="225135"/>
                </a:lnTo>
                <a:lnTo>
                  <a:pt x="182728" y="234540"/>
                </a:lnTo>
                <a:lnTo>
                  <a:pt x="219787" y="257000"/>
                </a:lnTo>
                <a:lnTo>
                  <a:pt x="240004" y="294570"/>
                </a:lnTo>
                <a:lnTo>
                  <a:pt x="247573" y="331811"/>
                </a:lnTo>
                <a:lnTo>
                  <a:pt x="247018" y="334461"/>
                </a:lnTo>
                <a:lnTo>
                  <a:pt x="246851" y="337120"/>
                </a:lnTo>
                <a:lnTo>
                  <a:pt x="246369" y="344952"/>
                </a:lnTo>
                <a:lnTo>
                  <a:pt x="241416" y="348261"/>
                </a:lnTo>
                <a:lnTo>
                  <a:pt x="234652" y="349738"/>
                </a:lnTo>
                <a:lnTo>
                  <a:pt x="224251" y="352044"/>
                </a:lnTo>
                <a:lnTo>
                  <a:pt x="178119" y="360806"/>
                </a:lnTo>
                <a:lnTo>
                  <a:pt x="133242" y="364617"/>
                </a:lnTo>
                <a:lnTo>
                  <a:pt x="131472" y="364585"/>
                </a:lnTo>
                <a:lnTo>
                  <a:pt x="130278" y="364585"/>
                </a:lnTo>
                <a:lnTo>
                  <a:pt x="112431" y="327112"/>
                </a:lnTo>
                <a:lnTo>
                  <a:pt x="76400" y="300217"/>
                </a:lnTo>
                <a:lnTo>
                  <a:pt x="37597" y="281274"/>
                </a:lnTo>
                <a:lnTo>
                  <a:pt x="26996" y="276560"/>
                </a:lnTo>
                <a:lnTo>
                  <a:pt x="16431" y="271774"/>
                </a:lnTo>
                <a:lnTo>
                  <a:pt x="5968" y="266766"/>
                </a:lnTo>
                <a:lnTo>
                  <a:pt x="3528" y="265552"/>
                </a:lnTo>
                <a:lnTo>
                  <a:pt x="3120" y="264641"/>
                </a:lnTo>
                <a:lnTo>
                  <a:pt x="4429" y="262232"/>
                </a:lnTo>
                <a:lnTo>
                  <a:pt x="10501" y="251038"/>
                </a:lnTo>
                <a:lnTo>
                  <a:pt x="28522" y="217344"/>
                </a:lnTo>
                <a:lnTo>
                  <a:pt x="40144" y="178807"/>
                </a:lnTo>
                <a:lnTo>
                  <a:pt x="39848" y="171844"/>
                </a:lnTo>
                <a:lnTo>
                  <a:pt x="38564" y="165048"/>
                </a:lnTo>
                <a:lnTo>
                  <a:pt x="36208" y="158476"/>
                </a:lnTo>
                <a:lnTo>
                  <a:pt x="33168" y="150251"/>
                </a:lnTo>
                <a:lnTo>
                  <a:pt x="31340" y="141890"/>
                </a:lnTo>
                <a:lnTo>
                  <a:pt x="30520" y="133388"/>
                </a:lnTo>
                <a:lnTo>
                  <a:pt x="30501" y="124739"/>
                </a:lnTo>
                <a:lnTo>
                  <a:pt x="30239" y="112962"/>
                </a:lnTo>
                <a:lnTo>
                  <a:pt x="17618" y="72477"/>
                </a:lnTo>
                <a:lnTo>
                  <a:pt x="335" y="54302"/>
                </a:lnTo>
                <a:lnTo>
                  <a:pt x="0" y="53139"/>
                </a:lnTo>
                <a:lnTo>
                  <a:pt x="21425" y="15686"/>
                </a:lnTo>
                <a:lnTo>
                  <a:pt x="59830" y="1172"/>
                </a:lnTo>
                <a:lnTo>
                  <a:pt x="66552" y="649"/>
                </a:lnTo>
                <a:lnTo>
                  <a:pt x="67181" y="743"/>
                </a:lnTo>
                <a:lnTo>
                  <a:pt x="67390" y="0"/>
                </a:lnTo>
                <a:lnTo>
                  <a:pt x="75788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65">
            <a:extLst>
              <a:ext uri="{FF2B5EF4-FFF2-40B4-BE49-F238E27FC236}">
                <a16:creationId xmlns:a16="http://schemas.microsoft.com/office/drawing/2014/main" xmlns="" id="{ACE2B358-95FC-4B8F-A951-C23491B47758}"/>
              </a:ext>
            </a:extLst>
          </p:cNvPr>
          <p:cNvSpPr/>
          <p:nvPr/>
        </p:nvSpPr>
        <p:spPr>
          <a:xfrm>
            <a:off x="8957443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184556" y="0"/>
                </a:moveTo>
                <a:lnTo>
                  <a:pt x="186325" y="1361"/>
                </a:lnTo>
                <a:lnTo>
                  <a:pt x="188514" y="900"/>
                </a:lnTo>
                <a:lnTo>
                  <a:pt x="190482" y="1266"/>
                </a:lnTo>
                <a:lnTo>
                  <a:pt x="233785" y="25556"/>
                </a:lnTo>
                <a:lnTo>
                  <a:pt x="245559" y="48040"/>
                </a:lnTo>
                <a:lnTo>
                  <a:pt x="246962" y="51726"/>
                </a:lnTo>
                <a:lnTo>
                  <a:pt x="247580" y="53338"/>
                </a:lnTo>
                <a:lnTo>
                  <a:pt x="247245" y="54239"/>
                </a:lnTo>
                <a:lnTo>
                  <a:pt x="245863" y="55192"/>
                </a:lnTo>
                <a:lnTo>
                  <a:pt x="234198" y="65713"/>
                </a:lnTo>
                <a:lnTo>
                  <a:pt x="218094" y="107368"/>
                </a:lnTo>
                <a:lnTo>
                  <a:pt x="216781" y="133821"/>
                </a:lnTo>
                <a:lnTo>
                  <a:pt x="216199" y="142634"/>
                </a:lnTo>
                <a:lnTo>
                  <a:pt x="215864" y="146278"/>
                </a:lnTo>
                <a:lnTo>
                  <a:pt x="215162" y="149859"/>
                </a:lnTo>
                <a:lnTo>
                  <a:pt x="213434" y="153021"/>
                </a:lnTo>
                <a:lnTo>
                  <a:pt x="208312" y="166545"/>
                </a:lnTo>
                <a:lnTo>
                  <a:pt x="213801" y="206883"/>
                </a:lnTo>
                <a:lnTo>
                  <a:pt x="227492" y="231902"/>
                </a:lnTo>
                <a:lnTo>
                  <a:pt x="232334" y="240086"/>
                </a:lnTo>
                <a:lnTo>
                  <a:pt x="241371" y="267258"/>
                </a:lnTo>
                <a:lnTo>
                  <a:pt x="241036" y="268337"/>
                </a:lnTo>
                <a:lnTo>
                  <a:pt x="238449" y="269049"/>
                </a:lnTo>
                <a:lnTo>
                  <a:pt x="232406" y="271065"/>
                </a:lnTo>
                <a:lnTo>
                  <a:pt x="226553" y="273547"/>
                </a:lnTo>
                <a:lnTo>
                  <a:pt x="220817" y="276307"/>
                </a:lnTo>
                <a:lnTo>
                  <a:pt x="215120" y="279153"/>
                </a:lnTo>
                <a:lnTo>
                  <a:pt x="203986" y="284363"/>
                </a:lnTo>
                <a:lnTo>
                  <a:pt x="160058" y="306691"/>
                </a:lnTo>
                <a:lnTo>
                  <a:pt x="126474" y="337861"/>
                </a:lnTo>
                <a:lnTo>
                  <a:pt x="117144" y="364763"/>
                </a:lnTo>
                <a:lnTo>
                  <a:pt x="115940" y="364585"/>
                </a:lnTo>
                <a:lnTo>
                  <a:pt x="73911" y="361481"/>
                </a:lnTo>
                <a:lnTo>
                  <a:pt x="28833" y="354753"/>
                </a:lnTo>
                <a:lnTo>
                  <a:pt x="13734" y="350533"/>
                </a:lnTo>
                <a:lnTo>
                  <a:pt x="5661" y="347528"/>
                </a:lnTo>
                <a:lnTo>
                  <a:pt x="1619" y="341507"/>
                </a:lnTo>
                <a:lnTo>
                  <a:pt x="446" y="333235"/>
                </a:lnTo>
                <a:lnTo>
                  <a:pt x="0" y="325138"/>
                </a:lnTo>
                <a:lnTo>
                  <a:pt x="760" y="317203"/>
                </a:lnTo>
                <a:lnTo>
                  <a:pt x="16133" y="273646"/>
                </a:lnTo>
                <a:lnTo>
                  <a:pt x="49733" y="240746"/>
                </a:lnTo>
                <a:lnTo>
                  <a:pt x="82731" y="226095"/>
                </a:lnTo>
                <a:lnTo>
                  <a:pt x="93710" y="221176"/>
                </a:lnTo>
                <a:lnTo>
                  <a:pt x="129071" y="203428"/>
                </a:lnTo>
                <a:lnTo>
                  <a:pt x="129531" y="202538"/>
                </a:lnTo>
                <a:lnTo>
                  <a:pt x="128578" y="200465"/>
                </a:lnTo>
                <a:lnTo>
                  <a:pt x="123082" y="188488"/>
                </a:lnTo>
                <a:lnTo>
                  <a:pt x="117411" y="176603"/>
                </a:lnTo>
                <a:lnTo>
                  <a:pt x="111183" y="165018"/>
                </a:lnTo>
                <a:lnTo>
                  <a:pt x="104014" y="153942"/>
                </a:lnTo>
                <a:lnTo>
                  <a:pt x="98454" y="144759"/>
                </a:lnTo>
                <a:lnTo>
                  <a:pt x="94666" y="135080"/>
                </a:lnTo>
                <a:lnTo>
                  <a:pt x="92593" y="124901"/>
                </a:lnTo>
                <a:lnTo>
                  <a:pt x="92182" y="114216"/>
                </a:lnTo>
                <a:lnTo>
                  <a:pt x="92318" y="110289"/>
                </a:lnTo>
                <a:lnTo>
                  <a:pt x="93187" y="106509"/>
                </a:lnTo>
                <a:lnTo>
                  <a:pt x="95208" y="103221"/>
                </a:lnTo>
                <a:lnTo>
                  <a:pt x="98566" y="96271"/>
                </a:lnTo>
                <a:lnTo>
                  <a:pt x="100554" y="89040"/>
                </a:lnTo>
                <a:lnTo>
                  <a:pt x="101485" y="81584"/>
                </a:lnTo>
                <a:lnTo>
                  <a:pt x="101668" y="73955"/>
                </a:lnTo>
                <a:lnTo>
                  <a:pt x="101595" y="67893"/>
                </a:lnTo>
                <a:lnTo>
                  <a:pt x="100977" y="61757"/>
                </a:lnTo>
                <a:lnTo>
                  <a:pt x="101710" y="55788"/>
                </a:lnTo>
                <a:lnTo>
                  <a:pt x="121333" y="20135"/>
                </a:lnTo>
                <a:lnTo>
                  <a:pt x="160462" y="1424"/>
                </a:lnTo>
                <a:lnTo>
                  <a:pt x="162232" y="1088"/>
                </a:lnTo>
                <a:lnTo>
                  <a:pt x="164137" y="1225"/>
                </a:lnTo>
                <a:lnTo>
                  <a:pt x="165656" y="0"/>
                </a:lnTo>
                <a:lnTo>
                  <a:pt x="184556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66">
            <a:extLst>
              <a:ext uri="{FF2B5EF4-FFF2-40B4-BE49-F238E27FC236}">
                <a16:creationId xmlns:a16="http://schemas.microsoft.com/office/drawing/2014/main" xmlns="" id="{27709CF4-7807-482B-8CDB-F59A020403B4}"/>
              </a:ext>
            </a:extLst>
          </p:cNvPr>
          <p:cNvSpPr/>
          <p:nvPr/>
        </p:nvSpPr>
        <p:spPr>
          <a:xfrm>
            <a:off x="9030033" y="1404941"/>
            <a:ext cx="237970" cy="250292"/>
          </a:xfrm>
          <a:custGeom>
            <a:avLst/>
            <a:gdLst/>
            <a:ahLst/>
            <a:cxnLst/>
            <a:rect l="l" t="t" r="r" b="b"/>
            <a:pathLst>
              <a:path w="392430" h="412750">
                <a:moveTo>
                  <a:pt x="189756" y="0"/>
                </a:moveTo>
                <a:lnTo>
                  <a:pt x="144749" y="13349"/>
                </a:lnTo>
                <a:lnTo>
                  <a:pt x="120363" y="44858"/>
                </a:lnTo>
                <a:lnTo>
                  <a:pt x="112518" y="87983"/>
                </a:lnTo>
                <a:lnTo>
                  <a:pt x="111395" y="99561"/>
                </a:lnTo>
                <a:lnTo>
                  <a:pt x="109403" y="111013"/>
                </a:lnTo>
                <a:lnTo>
                  <a:pt x="106070" y="122304"/>
                </a:lnTo>
                <a:lnTo>
                  <a:pt x="103534" y="132995"/>
                </a:lnTo>
                <a:lnTo>
                  <a:pt x="118352" y="172312"/>
                </a:lnTo>
                <a:lnTo>
                  <a:pt x="121012" y="177160"/>
                </a:lnTo>
                <a:lnTo>
                  <a:pt x="127266" y="188756"/>
                </a:lnTo>
                <a:lnTo>
                  <a:pt x="133389" y="200427"/>
                </a:lnTo>
                <a:lnTo>
                  <a:pt x="145583" y="223871"/>
                </a:lnTo>
                <a:lnTo>
                  <a:pt x="146372" y="225337"/>
                </a:lnTo>
                <a:lnTo>
                  <a:pt x="110019" y="245300"/>
                </a:lnTo>
                <a:lnTo>
                  <a:pt x="85668" y="255445"/>
                </a:lnTo>
                <a:lnTo>
                  <a:pt x="73542" y="260802"/>
                </a:lnTo>
                <a:lnTo>
                  <a:pt x="37986" y="282397"/>
                </a:lnTo>
                <a:lnTo>
                  <a:pt x="11015" y="317837"/>
                </a:lnTo>
                <a:lnTo>
                  <a:pt x="1336" y="356756"/>
                </a:lnTo>
                <a:lnTo>
                  <a:pt x="0" y="378275"/>
                </a:lnTo>
                <a:lnTo>
                  <a:pt x="3382" y="383207"/>
                </a:lnTo>
                <a:lnTo>
                  <a:pt x="40089" y="397258"/>
                </a:lnTo>
                <a:lnTo>
                  <a:pt x="83816" y="404620"/>
                </a:lnTo>
                <a:lnTo>
                  <a:pt x="136737" y="409641"/>
                </a:lnTo>
                <a:lnTo>
                  <a:pt x="191575" y="412169"/>
                </a:lnTo>
                <a:lnTo>
                  <a:pt x="208273" y="411960"/>
                </a:lnTo>
                <a:lnTo>
                  <a:pt x="253521" y="409426"/>
                </a:lnTo>
                <a:lnTo>
                  <a:pt x="303751" y="404353"/>
                </a:lnTo>
                <a:lnTo>
                  <a:pt x="353643" y="396641"/>
                </a:lnTo>
                <a:lnTo>
                  <a:pt x="392207" y="379751"/>
                </a:lnTo>
                <a:lnTo>
                  <a:pt x="391904" y="371333"/>
                </a:lnTo>
                <a:lnTo>
                  <a:pt x="384586" y="331092"/>
                </a:lnTo>
                <a:lnTo>
                  <a:pt x="365999" y="294675"/>
                </a:lnTo>
                <a:lnTo>
                  <a:pt x="331277" y="267692"/>
                </a:lnTo>
                <a:lnTo>
                  <a:pt x="325414" y="264530"/>
                </a:lnTo>
                <a:lnTo>
                  <a:pt x="247625" y="226552"/>
                </a:lnTo>
                <a:lnTo>
                  <a:pt x="245458" y="226436"/>
                </a:lnTo>
                <a:lnTo>
                  <a:pt x="246867" y="223819"/>
                </a:lnTo>
                <a:lnTo>
                  <a:pt x="253639" y="210506"/>
                </a:lnTo>
                <a:lnTo>
                  <a:pt x="260150" y="196987"/>
                </a:lnTo>
                <a:lnTo>
                  <a:pt x="267009" y="183649"/>
                </a:lnTo>
                <a:lnTo>
                  <a:pt x="274850" y="170826"/>
                </a:lnTo>
                <a:lnTo>
                  <a:pt x="277478" y="166993"/>
                </a:lnTo>
                <a:lnTo>
                  <a:pt x="279687" y="162857"/>
                </a:lnTo>
                <a:lnTo>
                  <a:pt x="281939" y="158784"/>
                </a:lnTo>
                <a:lnTo>
                  <a:pt x="286554" y="148336"/>
                </a:lnTo>
                <a:lnTo>
                  <a:pt x="288691" y="137751"/>
                </a:lnTo>
                <a:lnTo>
                  <a:pt x="288030" y="126996"/>
                </a:lnTo>
                <a:lnTo>
                  <a:pt x="284253" y="116042"/>
                </a:lnTo>
                <a:lnTo>
                  <a:pt x="280745" y="108932"/>
                </a:lnTo>
                <a:lnTo>
                  <a:pt x="279687" y="101236"/>
                </a:lnTo>
                <a:lnTo>
                  <a:pt x="279823" y="93299"/>
                </a:lnTo>
                <a:lnTo>
                  <a:pt x="279879" y="83854"/>
                </a:lnTo>
                <a:lnTo>
                  <a:pt x="279576" y="74432"/>
                </a:lnTo>
                <a:lnTo>
                  <a:pt x="264901" y="29189"/>
                </a:lnTo>
                <a:lnTo>
                  <a:pt x="225074" y="4665"/>
                </a:lnTo>
                <a:lnTo>
                  <a:pt x="207589" y="908"/>
                </a:lnTo>
                <a:lnTo>
                  <a:pt x="189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2" name="object 67">
            <a:extLst>
              <a:ext uri="{FF2B5EF4-FFF2-40B4-BE49-F238E27FC236}">
                <a16:creationId xmlns:a16="http://schemas.microsoft.com/office/drawing/2014/main" xmlns="" id="{F5EA8EA5-A173-4403-A9F5-F062C619BB3E}"/>
              </a:ext>
            </a:extLst>
          </p:cNvPr>
          <p:cNvSpPr/>
          <p:nvPr/>
        </p:nvSpPr>
        <p:spPr>
          <a:xfrm>
            <a:off x="10314088" y="2601342"/>
            <a:ext cx="1606072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53" name="object 68">
            <a:extLst>
              <a:ext uri="{FF2B5EF4-FFF2-40B4-BE49-F238E27FC236}">
                <a16:creationId xmlns:a16="http://schemas.microsoft.com/office/drawing/2014/main" xmlns="" id="{57DC8246-2B0F-4830-A1AA-BE1681E35242}"/>
              </a:ext>
            </a:extLst>
          </p:cNvPr>
          <p:cNvSpPr/>
          <p:nvPr/>
        </p:nvSpPr>
        <p:spPr>
          <a:xfrm>
            <a:off x="10312104" y="1727079"/>
            <a:ext cx="1608056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54" name="object 71">
            <a:extLst>
              <a:ext uri="{FF2B5EF4-FFF2-40B4-BE49-F238E27FC236}">
                <a16:creationId xmlns:a16="http://schemas.microsoft.com/office/drawing/2014/main" xmlns="" id="{4A26C7D1-AF3E-4432-844B-229CD80930C6}"/>
              </a:ext>
            </a:extLst>
          </p:cNvPr>
          <p:cNvSpPr txBox="1"/>
          <p:nvPr/>
        </p:nvSpPr>
        <p:spPr>
          <a:xfrm>
            <a:off x="10864943" y="1336914"/>
            <a:ext cx="59531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106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eaching  </a:t>
            </a:r>
            <a:r>
              <a:rPr sz="1001" b="1" spc="-6" dirty="0">
                <a:latin typeface="Gotham"/>
                <a:cs typeface="Gotham"/>
              </a:rPr>
              <a:t>Factory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55" name="object 72">
            <a:extLst>
              <a:ext uri="{FF2B5EF4-FFF2-40B4-BE49-F238E27FC236}">
                <a16:creationId xmlns:a16="http://schemas.microsoft.com/office/drawing/2014/main" xmlns="" id="{DE245EA9-C488-4054-ACF1-C056300E8F3D}"/>
              </a:ext>
            </a:extLst>
          </p:cNvPr>
          <p:cNvSpPr/>
          <p:nvPr/>
        </p:nvSpPr>
        <p:spPr>
          <a:xfrm>
            <a:off x="10679336" y="1554696"/>
            <a:ext cx="54799" cy="538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6" name="object 73">
            <a:extLst>
              <a:ext uri="{FF2B5EF4-FFF2-40B4-BE49-F238E27FC236}">
                <a16:creationId xmlns:a16="http://schemas.microsoft.com/office/drawing/2014/main" xmlns="" id="{59E2EF53-D411-4FCD-B6A3-ADDECA2DB553}"/>
              </a:ext>
            </a:extLst>
          </p:cNvPr>
          <p:cNvSpPr/>
          <p:nvPr/>
        </p:nvSpPr>
        <p:spPr>
          <a:xfrm>
            <a:off x="10520254" y="1554693"/>
            <a:ext cx="54785" cy="538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74">
            <a:extLst>
              <a:ext uri="{FF2B5EF4-FFF2-40B4-BE49-F238E27FC236}">
                <a16:creationId xmlns:a16="http://schemas.microsoft.com/office/drawing/2014/main" xmlns="" id="{2CDB77DA-4079-463D-A299-F2F00E9E389A}"/>
              </a:ext>
            </a:extLst>
          </p:cNvPr>
          <p:cNvSpPr/>
          <p:nvPr/>
        </p:nvSpPr>
        <p:spPr>
          <a:xfrm>
            <a:off x="10599712" y="1554683"/>
            <a:ext cx="54945" cy="5383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75">
            <a:extLst>
              <a:ext uri="{FF2B5EF4-FFF2-40B4-BE49-F238E27FC236}">
                <a16:creationId xmlns:a16="http://schemas.microsoft.com/office/drawing/2014/main" xmlns="" id="{6C30FEB0-8ED6-41FB-8919-B91CC5537B1B}"/>
              </a:ext>
            </a:extLst>
          </p:cNvPr>
          <p:cNvSpPr/>
          <p:nvPr/>
        </p:nvSpPr>
        <p:spPr>
          <a:xfrm>
            <a:off x="10385593" y="1397417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76">
            <a:extLst>
              <a:ext uri="{FF2B5EF4-FFF2-40B4-BE49-F238E27FC236}">
                <a16:creationId xmlns:a16="http://schemas.microsoft.com/office/drawing/2014/main" xmlns="" id="{49FB74DC-2B45-4BF7-BBE8-8CD08A48C9DC}"/>
              </a:ext>
            </a:extLst>
          </p:cNvPr>
          <p:cNvSpPr/>
          <p:nvPr/>
        </p:nvSpPr>
        <p:spPr>
          <a:xfrm>
            <a:off x="10646922" y="1295392"/>
            <a:ext cx="103269" cy="857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23200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  <p:sp>
        <p:nvSpPr>
          <p:cNvPr id="61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62" name="object 49"/>
          <p:cNvSpPr/>
          <p:nvPr/>
        </p:nvSpPr>
        <p:spPr>
          <a:xfrm>
            <a:off x="6174630" y="1264268"/>
            <a:ext cx="433968" cy="362731"/>
          </a:xfrm>
          <a:custGeom>
            <a:avLst/>
            <a:gdLst/>
            <a:ahLst/>
            <a:cxnLst/>
            <a:rect l="l" t="t" r="r" b="b"/>
            <a:pathLst>
              <a:path w="715645" h="598169">
                <a:moveTo>
                  <a:pt x="223082" y="0"/>
                </a:moveTo>
                <a:lnTo>
                  <a:pt x="182801" y="3810"/>
                </a:lnTo>
                <a:lnTo>
                  <a:pt x="147727" y="19050"/>
                </a:lnTo>
                <a:lnTo>
                  <a:pt x="120158" y="45720"/>
                </a:lnTo>
                <a:lnTo>
                  <a:pt x="102394" y="81280"/>
                </a:lnTo>
                <a:lnTo>
                  <a:pt x="95821" y="127000"/>
                </a:lnTo>
                <a:lnTo>
                  <a:pt x="95793" y="129540"/>
                </a:lnTo>
                <a:lnTo>
                  <a:pt x="96812" y="151130"/>
                </a:lnTo>
                <a:lnTo>
                  <a:pt x="105211" y="193040"/>
                </a:lnTo>
                <a:lnTo>
                  <a:pt x="138948" y="238760"/>
                </a:lnTo>
                <a:lnTo>
                  <a:pt x="137503" y="240030"/>
                </a:lnTo>
                <a:lnTo>
                  <a:pt x="137262" y="240030"/>
                </a:lnTo>
                <a:lnTo>
                  <a:pt x="133796" y="241300"/>
                </a:lnTo>
                <a:lnTo>
                  <a:pt x="130592" y="242570"/>
                </a:lnTo>
                <a:lnTo>
                  <a:pt x="127441" y="245110"/>
                </a:lnTo>
                <a:lnTo>
                  <a:pt x="83800" y="270510"/>
                </a:lnTo>
                <a:lnTo>
                  <a:pt x="48874" y="303530"/>
                </a:lnTo>
                <a:lnTo>
                  <a:pt x="22776" y="344170"/>
                </a:lnTo>
                <a:lnTo>
                  <a:pt x="5622" y="392430"/>
                </a:lnTo>
                <a:lnTo>
                  <a:pt x="335" y="434340"/>
                </a:lnTo>
                <a:lnTo>
                  <a:pt x="245" y="534670"/>
                </a:lnTo>
                <a:lnTo>
                  <a:pt x="125" y="572770"/>
                </a:lnTo>
                <a:lnTo>
                  <a:pt x="0" y="595630"/>
                </a:lnTo>
                <a:lnTo>
                  <a:pt x="2157" y="598170"/>
                </a:lnTo>
                <a:lnTo>
                  <a:pt x="16407" y="596900"/>
                </a:lnTo>
                <a:lnTo>
                  <a:pt x="39354" y="596900"/>
                </a:lnTo>
                <a:lnTo>
                  <a:pt x="40250" y="595630"/>
                </a:lnTo>
                <a:lnTo>
                  <a:pt x="40142" y="579120"/>
                </a:lnTo>
                <a:lnTo>
                  <a:pt x="40021" y="554990"/>
                </a:lnTo>
                <a:lnTo>
                  <a:pt x="40032" y="440690"/>
                </a:lnTo>
                <a:lnTo>
                  <a:pt x="54372" y="370840"/>
                </a:lnTo>
                <a:lnTo>
                  <a:pt x="75772" y="334010"/>
                </a:lnTo>
                <a:lnTo>
                  <a:pt x="105975" y="303530"/>
                </a:lnTo>
                <a:lnTo>
                  <a:pt x="144864" y="280670"/>
                </a:lnTo>
                <a:lnTo>
                  <a:pt x="150435" y="276860"/>
                </a:lnTo>
                <a:lnTo>
                  <a:pt x="192452" y="276860"/>
                </a:lnTo>
                <a:lnTo>
                  <a:pt x="189554" y="269240"/>
                </a:lnTo>
                <a:lnTo>
                  <a:pt x="191062" y="267970"/>
                </a:lnTo>
                <a:lnTo>
                  <a:pt x="195051" y="266700"/>
                </a:lnTo>
                <a:lnTo>
                  <a:pt x="203104" y="265430"/>
                </a:lnTo>
                <a:lnTo>
                  <a:pt x="335466" y="265430"/>
                </a:lnTo>
                <a:lnTo>
                  <a:pt x="324311" y="257810"/>
                </a:lnTo>
                <a:lnTo>
                  <a:pt x="312703" y="251460"/>
                </a:lnTo>
                <a:lnTo>
                  <a:pt x="300682" y="245110"/>
                </a:lnTo>
                <a:lnTo>
                  <a:pt x="288284" y="238760"/>
                </a:lnTo>
                <a:lnTo>
                  <a:pt x="294733" y="232410"/>
                </a:lnTo>
                <a:lnTo>
                  <a:pt x="300012" y="226060"/>
                </a:lnTo>
                <a:lnTo>
                  <a:pt x="216852" y="226060"/>
                </a:lnTo>
                <a:lnTo>
                  <a:pt x="189141" y="220980"/>
                </a:lnTo>
                <a:lnTo>
                  <a:pt x="147974" y="189230"/>
                </a:lnTo>
                <a:lnTo>
                  <a:pt x="136800" y="149860"/>
                </a:lnTo>
                <a:lnTo>
                  <a:pt x="136486" y="123190"/>
                </a:lnTo>
                <a:lnTo>
                  <a:pt x="136698" y="114300"/>
                </a:lnTo>
                <a:lnTo>
                  <a:pt x="151585" y="71120"/>
                </a:lnTo>
                <a:lnTo>
                  <a:pt x="195454" y="40640"/>
                </a:lnTo>
                <a:lnTo>
                  <a:pt x="223312" y="39370"/>
                </a:lnTo>
                <a:lnTo>
                  <a:pt x="299808" y="39370"/>
                </a:lnTo>
                <a:lnTo>
                  <a:pt x="291560" y="29210"/>
                </a:lnTo>
                <a:lnTo>
                  <a:pt x="259794" y="8890"/>
                </a:lnTo>
                <a:lnTo>
                  <a:pt x="223082" y="0"/>
                </a:lnTo>
                <a:close/>
              </a:path>
              <a:path w="715645" h="598169">
                <a:moveTo>
                  <a:pt x="39354" y="596900"/>
                </a:moveTo>
                <a:lnTo>
                  <a:pt x="23465" y="596900"/>
                </a:lnTo>
                <a:lnTo>
                  <a:pt x="38459" y="598170"/>
                </a:lnTo>
                <a:lnTo>
                  <a:pt x="39354" y="596900"/>
                </a:lnTo>
                <a:close/>
              </a:path>
              <a:path w="715645" h="598169">
                <a:moveTo>
                  <a:pt x="348415" y="275590"/>
                </a:moveTo>
                <a:lnTo>
                  <a:pt x="272054" y="275590"/>
                </a:lnTo>
                <a:lnTo>
                  <a:pt x="279342" y="278130"/>
                </a:lnTo>
                <a:lnTo>
                  <a:pt x="309901" y="295910"/>
                </a:lnTo>
                <a:lnTo>
                  <a:pt x="335875" y="316230"/>
                </a:lnTo>
                <a:lnTo>
                  <a:pt x="357234" y="342900"/>
                </a:lnTo>
                <a:lnTo>
                  <a:pt x="373946" y="373380"/>
                </a:lnTo>
                <a:lnTo>
                  <a:pt x="377087" y="379730"/>
                </a:lnTo>
                <a:lnTo>
                  <a:pt x="375475" y="383540"/>
                </a:lnTo>
                <a:lnTo>
                  <a:pt x="369643" y="388620"/>
                </a:lnTo>
                <a:lnTo>
                  <a:pt x="347426" y="408940"/>
                </a:lnTo>
                <a:lnTo>
                  <a:pt x="313146" y="455930"/>
                </a:lnTo>
                <a:lnTo>
                  <a:pt x="293818" y="509270"/>
                </a:lnTo>
                <a:lnTo>
                  <a:pt x="288839" y="560070"/>
                </a:lnTo>
                <a:lnTo>
                  <a:pt x="288598" y="594360"/>
                </a:lnTo>
                <a:lnTo>
                  <a:pt x="290703" y="596900"/>
                </a:lnTo>
                <a:lnTo>
                  <a:pt x="487765" y="596900"/>
                </a:lnTo>
                <a:lnTo>
                  <a:pt x="488068" y="595630"/>
                </a:lnTo>
                <a:lnTo>
                  <a:pt x="467152" y="561340"/>
                </a:lnTo>
                <a:lnTo>
                  <a:pt x="357695" y="552450"/>
                </a:lnTo>
                <a:lnTo>
                  <a:pt x="355779" y="549910"/>
                </a:lnTo>
                <a:lnTo>
                  <a:pt x="355858" y="534670"/>
                </a:lnTo>
                <a:lnTo>
                  <a:pt x="355980" y="502920"/>
                </a:lnTo>
                <a:lnTo>
                  <a:pt x="355861" y="434340"/>
                </a:lnTo>
                <a:lnTo>
                  <a:pt x="355779" y="417830"/>
                </a:lnTo>
                <a:lnTo>
                  <a:pt x="357402" y="415290"/>
                </a:lnTo>
                <a:lnTo>
                  <a:pt x="661353" y="415290"/>
                </a:lnTo>
                <a:lnTo>
                  <a:pt x="638433" y="392430"/>
                </a:lnTo>
                <a:lnTo>
                  <a:pt x="598222" y="365760"/>
                </a:lnTo>
                <a:lnTo>
                  <a:pt x="588792" y="360680"/>
                </a:lnTo>
                <a:lnTo>
                  <a:pt x="411338" y="360680"/>
                </a:lnTo>
                <a:lnTo>
                  <a:pt x="407882" y="351790"/>
                </a:lnTo>
                <a:lnTo>
                  <a:pt x="394385" y="326390"/>
                </a:lnTo>
                <a:lnTo>
                  <a:pt x="377784" y="303530"/>
                </a:lnTo>
                <a:lnTo>
                  <a:pt x="358128" y="283210"/>
                </a:lnTo>
                <a:lnTo>
                  <a:pt x="348415" y="275590"/>
                </a:lnTo>
                <a:close/>
              </a:path>
              <a:path w="715645" h="598169">
                <a:moveTo>
                  <a:pt x="625947" y="551180"/>
                </a:moveTo>
                <a:lnTo>
                  <a:pt x="591921" y="551180"/>
                </a:lnTo>
                <a:lnTo>
                  <a:pt x="574914" y="552450"/>
                </a:lnTo>
                <a:lnTo>
                  <a:pt x="530250" y="572770"/>
                </a:lnTo>
                <a:lnTo>
                  <a:pt x="523010" y="591820"/>
                </a:lnTo>
                <a:lnTo>
                  <a:pt x="521544" y="596900"/>
                </a:lnTo>
                <a:lnTo>
                  <a:pt x="713507" y="596900"/>
                </a:lnTo>
                <a:lnTo>
                  <a:pt x="715098" y="594360"/>
                </a:lnTo>
                <a:lnTo>
                  <a:pt x="714972" y="589280"/>
                </a:lnTo>
                <a:lnTo>
                  <a:pt x="714913" y="560070"/>
                </a:lnTo>
                <a:lnTo>
                  <a:pt x="714767" y="552450"/>
                </a:lnTo>
                <a:lnTo>
                  <a:pt x="642954" y="552450"/>
                </a:lnTo>
                <a:lnTo>
                  <a:pt x="625947" y="551180"/>
                </a:lnTo>
                <a:close/>
              </a:path>
              <a:path w="715645" h="598169">
                <a:moveTo>
                  <a:pt x="416723" y="551180"/>
                </a:moveTo>
                <a:lnTo>
                  <a:pt x="381655" y="551180"/>
                </a:lnTo>
                <a:lnTo>
                  <a:pt x="364125" y="552450"/>
                </a:lnTo>
                <a:lnTo>
                  <a:pt x="434259" y="552450"/>
                </a:lnTo>
                <a:lnTo>
                  <a:pt x="416723" y="551180"/>
                </a:lnTo>
                <a:close/>
              </a:path>
              <a:path w="715645" h="598169">
                <a:moveTo>
                  <a:pt x="661353" y="415290"/>
                </a:moveTo>
                <a:lnTo>
                  <a:pt x="651854" y="415290"/>
                </a:lnTo>
                <a:lnTo>
                  <a:pt x="653927" y="417830"/>
                </a:lnTo>
                <a:lnTo>
                  <a:pt x="653713" y="443230"/>
                </a:lnTo>
                <a:lnTo>
                  <a:pt x="653593" y="502920"/>
                </a:lnTo>
                <a:lnTo>
                  <a:pt x="653673" y="518160"/>
                </a:lnTo>
                <a:lnTo>
                  <a:pt x="653948" y="549910"/>
                </a:lnTo>
                <a:lnTo>
                  <a:pt x="651833" y="552450"/>
                </a:lnTo>
                <a:lnTo>
                  <a:pt x="714767" y="552450"/>
                </a:lnTo>
                <a:lnTo>
                  <a:pt x="714742" y="551180"/>
                </a:lnTo>
                <a:lnTo>
                  <a:pt x="708497" y="502920"/>
                </a:lnTo>
                <a:lnTo>
                  <a:pt x="693647" y="461010"/>
                </a:lnTo>
                <a:lnTo>
                  <a:pt x="670266" y="424180"/>
                </a:lnTo>
                <a:lnTo>
                  <a:pt x="661353" y="415290"/>
                </a:lnTo>
                <a:close/>
              </a:path>
              <a:path w="715645" h="598169">
                <a:moveTo>
                  <a:pt x="600585" y="415290"/>
                </a:moveTo>
                <a:lnTo>
                  <a:pt x="418951" y="415290"/>
                </a:lnTo>
                <a:lnTo>
                  <a:pt x="454792" y="417830"/>
                </a:lnTo>
                <a:lnTo>
                  <a:pt x="471295" y="422910"/>
                </a:lnTo>
                <a:lnTo>
                  <a:pt x="486521" y="431800"/>
                </a:lnTo>
                <a:lnTo>
                  <a:pt x="500225" y="443230"/>
                </a:lnTo>
                <a:lnTo>
                  <a:pt x="505178" y="447040"/>
                </a:lnTo>
                <a:lnTo>
                  <a:pt x="543710" y="421640"/>
                </a:lnTo>
                <a:lnTo>
                  <a:pt x="557302" y="417830"/>
                </a:lnTo>
                <a:lnTo>
                  <a:pt x="600585" y="415290"/>
                </a:lnTo>
                <a:close/>
              </a:path>
              <a:path w="715645" h="598169">
                <a:moveTo>
                  <a:pt x="192452" y="276860"/>
                </a:moveTo>
                <a:lnTo>
                  <a:pt x="150435" y="276860"/>
                </a:lnTo>
                <a:lnTo>
                  <a:pt x="153398" y="278130"/>
                </a:lnTo>
                <a:lnTo>
                  <a:pt x="155513" y="284480"/>
                </a:lnTo>
                <a:lnTo>
                  <a:pt x="158378" y="292100"/>
                </a:lnTo>
                <a:lnTo>
                  <a:pt x="161472" y="300990"/>
                </a:lnTo>
                <a:lnTo>
                  <a:pt x="167848" y="317500"/>
                </a:lnTo>
                <a:lnTo>
                  <a:pt x="210527" y="431800"/>
                </a:lnTo>
                <a:lnTo>
                  <a:pt x="212496" y="426720"/>
                </a:lnTo>
                <a:lnTo>
                  <a:pt x="214066" y="424180"/>
                </a:lnTo>
                <a:lnTo>
                  <a:pt x="240793" y="353060"/>
                </a:lnTo>
                <a:lnTo>
                  <a:pt x="251117" y="325120"/>
                </a:lnTo>
                <a:lnTo>
                  <a:pt x="210810" y="325120"/>
                </a:lnTo>
                <a:lnTo>
                  <a:pt x="192452" y="276860"/>
                </a:lnTo>
                <a:close/>
              </a:path>
              <a:path w="715645" h="598169">
                <a:moveTo>
                  <a:pt x="400633" y="415290"/>
                </a:moveTo>
                <a:lnTo>
                  <a:pt x="363988" y="415290"/>
                </a:lnTo>
                <a:lnTo>
                  <a:pt x="382308" y="416560"/>
                </a:lnTo>
                <a:lnTo>
                  <a:pt x="400633" y="415290"/>
                </a:lnTo>
                <a:close/>
              </a:path>
              <a:path w="715645" h="598169">
                <a:moveTo>
                  <a:pt x="643969" y="415290"/>
                </a:moveTo>
                <a:lnTo>
                  <a:pt x="600585" y="415290"/>
                </a:lnTo>
                <a:lnTo>
                  <a:pt x="622286" y="416560"/>
                </a:lnTo>
                <a:lnTo>
                  <a:pt x="643969" y="415290"/>
                </a:lnTo>
                <a:close/>
              </a:path>
              <a:path w="715645" h="598169">
                <a:moveTo>
                  <a:pt x="507858" y="123190"/>
                </a:moveTo>
                <a:lnTo>
                  <a:pt x="444568" y="140970"/>
                </a:lnTo>
                <a:lnTo>
                  <a:pt x="410217" y="196850"/>
                </a:lnTo>
                <a:lnTo>
                  <a:pt x="407884" y="232410"/>
                </a:lnTo>
                <a:lnTo>
                  <a:pt x="408221" y="245110"/>
                </a:lnTo>
                <a:lnTo>
                  <a:pt x="408333" y="261620"/>
                </a:lnTo>
                <a:lnTo>
                  <a:pt x="423848" y="309880"/>
                </a:lnTo>
                <a:lnTo>
                  <a:pt x="465818" y="345440"/>
                </a:lnTo>
                <a:lnTo>
                  <a:pt x="453845" y="347980"/>
                </a:lnTo>
                <a:lnTo>
                  <a:pt x="442600" y="350520"/>
                </a:lnTo>
                <a:lnTo>
                  <a:pt x="431961" y="353060"/>
                </a:lnTo>
                <a:lnTo>
                  <a:pt x="421809" y="358140"/>
                </a:lnTo>
                <a:lnTo>
                  <a:pt x="414615" y="360680"/>
                </a:lnTo>
                <a:lnTo>
                  <a:pt x="588792" y="360680"/>
                </a:lnTo>
                <a:lnTo>
                  <a:pt x="584078" y="358140"/>
                </a:lnTo>
                <a:lnTo>
                  <a:pt x="569354" y="353060"/>
                </a:lnTo>
                <a:lnTo>
                  <a:pt x="554057" y="347980"/>
                </a:lnTo>
                <a:lnTo>
                  <a:pt x="538193" y="344170"/>
                </a:lnTo>
                <a:lnTo>
                  <a:pt x="541952" y="342900"/>
                </a:lnTo>
                <a:lnTo>
                  <a:pt x="544622" y="340360"/>
                </a:lnTo>
                <a:lnTo>
                  <a:pt x="547250" y="339090"/>
                </a:lnTo>
                <a:lnTo>
                  <a:pt x="564279" y="326390"/>
                </a:lnTo>
                <a:lnTo>
                  <a:pt x="587196" y="293370"/>
                </a:lnTo>
                <a:lnTo>
                  <a:pt x="594991" y="238760"/>
                </a:lnTo>
                <a:lnTo>
                  <a:pt x="594479" y="222250"/>
                </a:lnTo>
                <a:lnTo>
                  <a:pt x="593018" y="204470"/>
                </a:lnTo>
                <a:lnTo>
                  <a:pt x="583761" y="172720"/>
                </a:lnTo>
                <a:lnTo>
                  <a:pt x="564927" y="147320"/>
                </a:lnTo>
                <a:lnTo>
                  <a:pt x="538849" y="129540"/>
                </a:lnTo>
                <a:lnTo>
                  <a:pt x="507858" y="123190"/>
                </a:lnTo>
                <a:close/>
              </a:path>
              <a:path w="715645" h="598169">
                <a:moveTo>
                  <a:pt x="335466" y="265430"/>
                </a:moveTo>
                <a:lnTo>
                  <a:pt x="219231" y="265430"/>
                </a:lnTo>
                <a:lnTo>
                  <a:pt x="231396" y="266700"/>
                </a:lnTo>
                <a:lnTo>
                  <a:pt x="232704" y="267970"/>
                </a:lnTo>
                <a:lnTo>
                  <a:pt x="226093" y="284480"/>
                </a:lnTo>
                <a:lnTo>
                  <a:pt x="221149" y="298450"/>
                </a:lnTo>
                <a:lnTo>
                  <a:pt x="210810" y="325120"/>
                </a:lnTo>
                <a:lnTo>
                  <a:pt x="251117" y="325120"/>
                </a:lnTo>
                <a:lnTo>
                  <a:pt x="253463" y="318770"/>
                </a:lnTo>
                <a:lnTo>
                  <a:pt x="265970" y="284480"/>
                </a:lnTo>
                <a:lnTo>
                  <a:pt x="268902" y="276860"/>
                </a:lnTo>
                <a:lnTo>
                  <a:pt x="272054" y="275590"/>
                </a:lnTo>
                <a:lnTo>
                  <a:pt x="348415" y="275590"/>
                </a:lnTo>
                <a:lnTo>
                  <a:pt x="335466" y="265430"/>
                </a:lnTo>
                <a:close/>
              </a:path>
              <a:path w="715645" h="598169">
                <a:moveTo>
                  <a:pt x="299808" y="39370"/>
                </a:moveTo>
                <a:lnTo>
                  <a:pt x="223312" y="39370"/>
                </a:lnTo>
                <a:lnTo>
                  <a:pt x="249436" y="46990"/>
                </a:lnTo>
                <a:lnTo>
                  <a:pt x="270466" y="64770"/>
                </a:lnTo>
                <a:lnTo>
                  <a:pt x="284710" y="87630"/>
                </a:lnTo>
                <a:lnTo>
                  <a:pt x="290472" y="115570"/>
                </a:lnTo>
                <a:lnTo>
                  <a:pt x="290688" y="123190"/>
                </a:lnTo>
                <a:lnTo>
                  <a:pt x="290791" y="140970"/>
                </a:lnTo>
                <a:lnTo>
                  <a:pt x="290483" y="149860"/>
                </a:lnTo>
                <a:lnTo>
                  <a:pt x="264573" y="205740"/>
                </a:lnTo>
                <a:lnTo>
                  <a:pt x="216852" y="226060"/>
                </a:lnTo>
                <a:lnTo>
                  <a:pt x="300012" y="226060"/>
                </a:lnTo>
                <a:lnTo>
                  <a:pt x="301068" y="224790"/>
                </a:lnTo>
                <a:lnTo>
                  <a:pt x="307015" y="218440"/>
                </a:lnTo>
                <a:lnTo>
                  <a:pt x="312304" y="210820"/>
                </a:lnTo>
                <a:lnTo>
                  <a:pt x="325104" y="182880"/>
                </a:lnTo>
                <a:lnTo>
                  <a:pt x="330776" y="153670"/>
                </a:lnTo>
                <a:lnTo>
                  <a:pt x="331094" y="124460"/>
                </a:lnTo>
                <a:lnTo>
                  <a:pt x="327832" y="95250"/>
                </a:lnTo>
                <a:lnTo>
                  <a:pt x="315274" y="58420"/>
                </a:lnTo>
                <a:lnTo>
                  <a:pt x="299808" y="39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182860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/>
          <p:cNvSpPr/>
          <p:nvPr/>
        </p:nvSpPr>
        <p:spPr>
          <a:xfrm>
            <a:off x="521091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89C5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6"/>
          <p:cNvSpPr/>
          <p:nvPr/>
        </p:nvSpPr>
        <p:spPr>
          <a:xfrm>
            <a:off x="521091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7"/>
          <p:cNvSpPr txBox="1"/>
          <p:nvPr/>
        </p:nvSpPr>
        <p:spPr>
          <a:xfrm>
            <a:off x="1131076" y="1343264"/>
            <a:ext cx="686955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erjasama  DUDI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6" name="object 8"/>
          <p:cNvSpPr/>
          <p:nvPr/>
        </p:nvSpPr>
        <p:spPr>
          <a:xfrm>
            <a:off x="540140" y="1353525"/>
            <a:ext cx="548055" cy="317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9"/>
          <p:cNvSpPr txBox="1"/>
          <p:nvPr/>
        </p:nvSpPr>
        <p:spPr>
          <a:xfrm>
            <a:off x="597278" y="1811729"/>
            <a:ext cx="1277080" cy="114975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latin typeface="Gotham-Medium"/>
              </a:rPr>
              <a:t>Telah berjalannya :</a:t>
            </a:r>
          </a:p>
          <a:p>
            <a:pPr marL="218524" marR="3081" indent="-116482">
              <a:lnSpc>
                <a:spcPct val="102299"/>
              </a:lnSpc>
              <a:spcBef>
                <a:spcPts val="58"/>
              </a:spcBef>
              <a:buFont typeface="+mj-lt"/>
              <a:buAutoNum type="arabicPeriod"/>
            </a:pPr>
            <a:r>
              <a:rPr lang="id-ID" sz="879" dirty="0">
                <a:latin typeface="Gotham-Medium"/>
              </a:rPr>
              <a:t>Peran industri dalam pemagangan dan PKL</a:t>
            </a:r>
          </a:p>
          <a:p>
            <a:pPr marL="218524" marR="3081" indent="-116482">
              <a:lnSpc>
                <a:spcPct val="102299"/>
              </a:lnSpc>
              <a:spcBef>
                <a:spcPts val="58"/>
              </a:spcBef>
              <a:buFont typeface="+mj-lt"/>
              <a:buAutoNum type="arabicPeriod"/>
            </a:pPr>
            <a:r>
              <a:rPr lang="id-ID" sz="879" dirty="0">
                <a:latin typeface="Gotham-Medium"/>
              </a:rPr>
              <a:t>Pengembangan dual system</a:t>
            </a:r>
          </a:p>
          <a:p>
            <a:pPr marL="102042" marR="3081" indent="-102042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latin typeface="Gotham-Medium"/>
              </a:rPr>
              <a:t>Ada penyerapan tenaga kerja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617496" y="3752454"/>
            <a:ext cx="1233419" cy="127491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Peran industri dalam pemagangan dan PKL meningkat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Pengembangan dual system meningkat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Melakukan MoU dengan DU/DI tentang penyerapan tenaga kerja</a:t>
            </a:r>
          </a:p>
        </p:txBody>
      </p:sp>
      <p:sp>
        <p:nvSpPr>
          <p:cNvPr id="9" name="object 11"/>
          <p:cNvSpPr/>
          <p:nvPr/>
        </p:nvSpPr>
        <p:spPr>
          <a:xfrm>
            <a:off x="1941272" y="1343725"/>
            <a:ext cx="359650" cy="343478"/>
          </a:xfrm>
          <a:custGeom>
            <a:avLst/>
            <a:gdLst/>
            <a:ahLst/>
            <a:cxnLst/>
            <a:rect l="l" t="t" r="r" b="b"/>
            <a:pathLst>
              <a:path w="593089" h="566419">
                <a:moveTo>
                  <a:pt x="10387" y="0"/>
                </a:moveTo>
                <a:lnTo>
                  <a:pt x="4752" y="2177"/>
                </a:lnTo>
                <a:lnTo>
                  <a:pt x="0" y="8193"/>
                </a:lnTo>
                <a:lnTo>
                  <a:pt x="0" y="461394"/>
                </a:lnTo>
                <a:lnTo>
                  <a:pt x="40187" y="479184"/>
                </a:lnTo>
                <a:lnTo>
                  <a:pt x="283855" y="563883"/>
                </a:lnTo>
                <a:lnTo>
                  <a:pt x="296424" y="565819"/>
                </a:lnTo>
                <a:lnTo>
                  <a:pt x="302943" y="565333"/>
                </a:lnTo>
                <a:lnTo>
                  <a:pt x="308985" y="563883"/>
                </a:lnTo>
                <a:lnTo>
                  <a:pt x="381364" y="538952"/>
                </a:lnTo>
                <a:lnTo>
                  <a:pt x="283865" y="538952"/>
                </a:lnTo>
                <a:lnTo>
                  <a:pt x="27329" y="450012"/>
                </a:lnTo>
                <a:lnTo>
                  <a:pt x="23538" y="446023"/>
                </a:lnTo>
                <a:lnTo>
                  <a:pt x="23730" y="386335"/>
                </a:lnTo>
                <a:lnTo>
                  <a:pt x="23839" y="329808"/>
                </a:lnTo>
                <a:lnTo>
                  <a:pt x="23884" y="27899"/>
                </a:lnTo>
                <a:lnTo>
                  <a:pt x="95828" y="27899"/>
                </a:lnTo>
                <a:lnTo>
                  <a:pt x="23503" y="2570"/>
                </a:lnTo>
                <a:lnTo>
                  <a:pt x="16712" y="516"/>
                </a:lnTo>
                <a:lnTo>
                  <a:pt x="10387" y="0"/>
                </a:lnTo>
                <a:close/>
              </a:path>
              <a:path w="593089" h="566419">
                <a:moveTo>
                  <a:pt x="95828" y="27899"/>
                </a:moveTo>
                <a:lnTo>
                  <a:pt x="23884" y="27899"/>
                </a:lnTo>
                <a:lnTo>
                  <a:pt x="108433" y="57328"/>
                </a:lnTo>
                <a:lnTo>
                  <a:pt x="160182" y="75442"/>
                </a:lnTo>
                <a:lnTo>
                  <a:pt x="218643" y="95855"/>
                </a:lnTo>
                <a:lnTo>
                  <a:pt x="281928" y="117739"/>
                </a:lnTo>
                <a:lnTo>
                  <a:pt x="284703" y="120818"/>
                </a:lnTo>
                <a:lnTo>
                  <a:pt x="284596" y="179150"/>
                </a:lnTo>
                <a:lnTo>
                  <a:pt x="284506" y="287828"/>
                </a:lnTo>
                <a:lnTo>
                  <a:pt x="284383" y="533475"/>
                </a:lnTo>
                <a:lnTo>
                  <a:pt x="284158" y="535025"/>
                </a:lnTo>
                <a:lnTo>
                  <a:pt x="283865" y="538952"/>
                </a:lnTo>
                <a:lnTo>
                  <a:pt x="381364" y="538952"/>
                </a:lnTo>
                <a:lnTo>
                  <a:pt x="382484" y="538564"/>
                </a:lnTo>
                <a:lnTo>
                  <a:pt x="309111" y="538564"/>
                </a:lnTo>
                <a:lnTo>
                  <a:pt x="308809" y="533298"/>
                </a:lnTo>
                <a:lnTo>
                  <a:pt x="308492" y="530323"/>
                </a:lnTo>
                <a:lnTo>
                  <a:pt x="308366" y="336895"/>
                </a:lnTo>
                <a:lnTo>
                  <a:pt x="308240" y="190178"/>
                </a:lnTo>
                <a:lnTo>
                  <a:pt x="308063" y="121394"/>
                </a:lnTo>
                <a:lnTo>
                  <a:pt x="311236" y="116713"/>
                </a:lnTo>
                <a:lnTo>
                  <a:pt x="320712" y="114137"/>
                </a:lnTo>
                <a:lnTo>
                  <a:pt x="329783" y="111452"/>
                </a:lnTo>
                <a:lnTo>
                  <a:pt x="338942" y="108441"/>
                </a:lnTo>
                <a:lnTo>
                  <a:pt x="358334" y="101834"/>
                </a:lnTo>
                <a:lnTo>
                  <a:pt x="382613" y="101834"/>
                </a:lnTo>
                <a:lnTo>
                  <a:pt x="382668" y="98955"/>
                </a:lnTo>
                <a:lnTo>
                  <a:pt x="384265" y="95855"/>
                </a:lnTo>
                <a:lnTo>
                  <a:pt x="291750" y="95855"/>
                </a:lnTo>
                <a:lnTo>
                  <a:pt x="232264" y="75398"/>
                </a:lnTo>
                <a:lnTo>
                  <a:pt x="180046" y="57295"/>
                </a:lnTo>
                <a:lnTo>
                  <a:pt x="127858" y="39104"/>
                </a:lnTo>
                <a:lnTo>
                  <a:pt x="95828" y="27899"/>
                </a:lnTo>
                <a:close/>
              </a:path>
              <a:path w="593089" h="566419">
                <a:moveTo>
                  <a:pt x="592861" y="29355"/>
                </a:moveTo>
                <a:lnTo>
                  <a:pt x="564495" y="29355"/>
                </a:lnTo>
                <a:lnTo>
                  <a:pt x="566370" y="29826"/>
                </a:lnTo>
                <a:lnTo>
                  <a:pt x="568966" y="29826"/>
                </a:lnTo>
                <a:lnTo>
                  <a:pt x="569012" y="329808"/>
                </a:lnTo>
                <a:lnTo>
                  <a:pt x="569103" y="386335"/>
                </a:lnTo>
                <a:lnTo>
                  <a:pt x="569249" y="445436"/>
                </a:lnTo>
                <a:lnTo>
                  <a:pt x="566234" y="449844"/>
                </a:lnTo>
                <a:lnTo>
                  <a:pt x="317006" y="536292"/>
                </a:lnTo>
                <a:lnTo>
                  <a:pt x="313686" y="537182"/>
                </a:lnTo>
                <a:lnTo>
                  <a:pt x="309111" y="538564"/>
                </a:lnTo>
                <a:lnTo>
                  <a:pt x="382484" y="538564"/>
                </a:lnTo>
                <a:lnTo>
                  <a:pt x="581238" y="469079"/>
                </a:lnTo>
                <a:lnTo>
                  <a:pt x="586882" y="464755"/>
                </a:lnTo>
                <a:lnTo>
                  <a:pt x="592861" y="461394"/>
                </a:lnTo>
                <a:lnTo>
                  <a:pt x="592861" y="29355"/>
                </a:lnTo>
                <a:close/>
              </a:path>
              <a:path w="593089" h="566419">
                <a:moveTo>
                  <a:pt x="382613" y="101834"/>
                </a:moveTo>
                <a:lnTo>
                  <a:pt x="358334" y="101834"/>
                </a:lnTo>
                <a:lnTo>
                  <a:pt x="358345" y="239442"/>
                </a:lnTo>
                <a:lnTo>
                  <a:pt x="357172" y="243872"/>
                </a:lnTo>
                <a:lnTo>
                  <a:pt x="362009" y="250772"/>
                </a:lnTo>
                <a:lnTo>
                  <a:pt x="366857" y="254112"/>
                </a:lnTo>
                <a:lnTo>
                  <a:pt x="370993" y="257945"/>
                </a:lnTo>
                <a:lnTo>
                  <a:pt x="374742" y="253358"/>
                </a:lnTo>
                <a:lnTo>
                  <a:pt x="381265" y="249023"/>
                </a:lnTo>
                <a:lnTo>
                  <a:pt x="381731" y="243872"/>
                </a:lnTo>
                <a:lnTo>
                  <a:pt x="382401" y="232668"/>
                </a:lnTo>
                <a:lnTo>
                  <a:pt x="382522" y="221159"/>
                </a:lnTo>
                <a:lnTo>
                  <a:pt x="382375" y="209624"/>
                </a:lnTo>
                <a:lnTo>
                  <a:pt x="382249" y="190178"/>
                </a:lnTo>
                <a:lnTo>
                  <a:pt x="382355" y="120818"/>
                </a:lnTo>
                <a:lnTo>
                  <a:pt x="382613" y="101834"/>
                </a:lnTo>
                <a:close/>
              </a:path>
              <a:path w="593089" h="566419">
                <a:moveTo>
                  <a:pt x="582479" y="34"/>
                </a:moveTo>
                <a:lnTo>
                  <a:pt x="576163" y="518"/>
                </a:lnTo>
                <a:lnTo>
                  <a:pt x="569303" y="2581"/>
                </a:lnTo>
                <a:lnTo>
                  <a:pt x="517098" y="20866"/>
                </a:lnTo>
                <a:lnTo>
                  <a:pt x="464869" y="39126"/>
                </a:lnTo>
                <a:lnTo>
                  <a:pt x="412613" y="57328"/>
                </a:lnTo>
                <a:lnTo>
                  <a:pt x="301090" y="95813"/>
                </a:lnTo>
                <a:lnTo>
                  <a:pt x="291750" y="95855"/>
                </a:lnTo>
                <a:lnTo>
                  <a:pt x="384265" y="95855"/>
                </a:lnTo>
                <a:lnTo>
                  <a:pt x="432819" y="75398"/>
                </a:lnTo>
                <a:lnTo>
                  <a:pt x="484297" y="57295"/>
                </a:lnTo>
                <a:lnTo>
                  <a:pt x="536472" y="39104"/>
                </a:lnTo>
                <a:lnTo>
                  <a:pt x="564495" y="29355"/>
                </a:lnTo>
                <a:lnTo>
                  <a:pt x="592861" y="29355"/>
                </a:lnTo>
                <a:lnTo>
                  <a:pt x="592861" y="8193"/>
                </a:lnTo>
                <a:lnTo>
                  <a:pt x="588104" y="2223"/>
                </a:lnTo>
                <a:lnTo>
                  <a:pt x="582479" y="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2"/>
          <p:cNvSpPr/>
          <p:nvPr/>
        </p:nvSpPr>
        <p:spPr>
          <a:xfrm>
            <a:off x="1977779" y="1425832"/>
            <a:ext cx="113596" cy="172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3"/>
          <p:cNvSpPr/>
          <p:nvPr/>
        </p:nvSpPr>
        <p:spPr>
          <a:xfrm>
            <a:off x="1919809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ED456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4"/>
          <p:cNvSpPr/>
          <p:nvPr/>
        </p:nvSpPr>
        <p:spPr>
          <a:xfrm>
            <a:off x="1919810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5"/>
          <p:cNvSpPr txBox="1"/>
          <p:nvPr/>
        </p:nvSpPr>
        <p:spPr>
          <a:xfrm>
            <a:off x="2007351" y="1811729"/>
            <a:ext cx="1237786" cy="108973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id-ID" sz="879" dirty="0">
                <a:latin typeface="Gotham-Medium"/>
              </a:rPr>
              <a:t>Belum melakukan :</a:t>
            </a:r>
          </a:p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latin typeface="Gotham-Medium"/>
              </a:rPr>
              <a:t>Penyelarasan kurikulum dengan DU/DI</a:t>
            </a:r>
          </a:p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latin typeface="Gotham-Medium"/>
              </a:rPr>
              <a:t>Literasi TIK</a:t>
            </a:r>
          </a:p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latin typeface="Gotham-Medium"/>
              </a:rPr>
              <a:t>Penyelarasan standar kompetensi dan sertifikasi keahlian</a:t>
            </a:r>
          </a:p>
        </p:txBody>
      </p:sp>
      <p:sp>
        <p:nvSpPr>
          <p:cNvPr id="14" name="object 16"/>
          <p:cNvSpPr txBox="1"/>
          <p:nvPr/>
        </p:nvSpPr>
        <p:spPr>
          <a:xfrm>
            <a:off x="2029718" y="3752454"/>
            <a:ext cx="1193589" cy="68385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</a:rPr>
              <a:t>Melakukan literasi TIK</a:t>
            </a:r>
          </a:p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</a:rPr>
              <a:t>Menyusun penyelarasan standar kompetensi</a:t>
            </a:r>
            <a:endParaRPr lang="it-IT" sz="879" dirty="0">
              <a:solidFill>
                <a:schemeClr val="bg1"/>
              </a:solidFill>
              <a:latin typeface="Gotham-Medium"/>
            </a:endParaRPr>
          </a:p>
        </p:txBody>
      </p:sp>
      <p:sp>
        <p:nvSpPr>
          <p:cNvPr id="15" name="object 17"/>
          <p:cNvSpPr txBox="1"/>
          <p:nvPr/>
        </p:nvSpPr>
        <p:spPr>
          <a:xfrm>
            <a:off x="2364707" y="1336915"/>
            <a:ext cx="670397" cy="1621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1001" b="1" spc="-21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uri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ulum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6" name="object 18"/>
          <p:cNvSpPr/>
          <p:nvPr/>
        </p:nvSpPr>
        <p:spPr>
          <a:xfrm>
            <a:off x="3318521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C90D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19"/>
          <p:cNvSpPr/>
          <p:nvPr/>
        </p:nvSpPr>
        <p:spPr>
          <a:xfrm>
            <a:off x="3318522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20"/>
          <p:cNvSpPr txBox="1"/>
          <p:nvPr/>
        </p:nvSpPr>
        <p:spPr>
          <a:xfrm>
            <a:off x="3406064" y="1811729"/>
            <a:ext cx="1298911" cy="99894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latin typeface="Gotham-Medium"/>
                <a:cs typeface="Gotham-Medium"/>
              </a:rPr>
              <a:t>Pengembangan TEFA belum maksimal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latin typeface="Gotham-Medium"/>
                <a:cs typeface="Gotham-Medium"/>
              </a:rPr>
              <a:t>Metode pembelajaran student center belum berjalan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latin typeface="Gotham-Medium"/>
                <a:cs typeface="Gotham-Medium"/>
              </a:rPr>
              <a:t>Pengembangan PjBL belum berjalan</a:t>
            </a:r>
          </a:p>
        </p:txBody>
      </p:sp>
      <p:sp>
        <p:nvSpPr>
          <p:cNvPr id="19" name="object 21"/>
          <p:cNvSpPr txBox="1"/>
          <p:nvPr/>
        </p:nvSpPr>
        <p:spPr>
          <a:xfrm>
            <a:off x="3369743" y="3752454"/>
            <a:ext cx="1255250" cy="57215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solidFill>
                  <a:schemeClr val="bg1"/>
                </a:solidFill>
                <a:latin typeface="Gotham-Medium"/>
                <a:cs typeface="Gotham-Medium"/>
              </a:rPr>
              <a:t>Pengembangan TEFA berjalan dengan baik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solidFill>
                  <a:schemeClr val="bg1"/>
                </a:solidFill>
                <a:latin typeface="Gotham-Medium"/>
                <a:cs typeface="Gotham-Medium"/>
              </a:rPr>
              <a:t>Pembelajaran student center berjalan 60%</a:t>
            </a:r>
          </a:p>
        </p:txBody>
      </p:sp>
      <p:sp>
        <p:nvSpPr>
          <p:cNvPr id="20" name="object 22"/>
          <p:cNvSpPr txBox="1"/>
          <p:nvPr/>
        </p:nvSpPr>
        <p:spPr>
          <a:xfrm>
            <a:off x="3763420" y="1336915"/>
            <a:ext cx="89720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9" dirty="0">
                <a:latin typeface="Gotham"/>
                <a:cs typeface="Gotham"/>
              </a:rPr>
              <a:t>Inovasi  </a:t>
            </a:r>
            <a:r>
              <a:rPr sz="1001" b="1" spc="-6" dirty="0">
                <a:latin typeface="Gotham"/>
                <a:cs typeface="Gotham"/>
              </a:rPr>
              <a:t>P</a:t>
            </a:r>
            <a:r>
              <a:rPr sz="1001" b="1" dirty="0">
                <a:latin typeface="Gotham"/>
                <a:cs typeface="Gotham"/>
              </a:rPr>
              <a:t>embelaja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21" name="object 23"/>
          <p:cNvSpPr/>
          <p:nvPr/>
        </p:nvSpPr>
        <p:spPr>
          <a:xfrm>
            <a:off x="3314895" y="1415022"/>
            <a:ext cx="40047" cy="20793"/>
          </a:xfrm>
          <a:custGeom>
            <a:avLst/>
            <a:gdLst/>
            <a:ahLst/>
            <a:cxnLst/>
            <a:rect l="l" t="t" r="r" b="b"/>
            <a:pathLst>
              <a:path w="66039" h="34289">
                <a:moveTo>
                  <a:pt x="0" y="104"/>
                </a:moveTo>
                <a:lnTo>
                  <a:pt x="0" y="34135"/>
                </a:lnTo>
                <a:lnTo>
                  <a:pt x="39051" y="33384"/>
                </a:lnTo>
                <a:lnTo>
                  <a:pt x="52253" y="33384"/>
                </a:lnTo>
                <a:lnTo>
                  <a:pt x="59703" y="31787"/>
                </a:lnTo>
                <a:lnTo>
                  <a:pt x="62312" y="27463"/>
                </a:lnTo>
                <a:lnTo>
                  <a:pt x="62243" y="21794"/>
                </a:lnTo>
                <a:lnTo>
                  <a:pt x="61841" y="16125"/>
                </a:lnTo>
                <a:lnTo>
                  <a:pt x="62134" y="9308"/>
                </a:lnTo>
                <a:lnTo>
                  <a:pt x="65218" y="547"/>
                </a:lnTo>
                <a:lnTo>
                  <a:pt x="39098" y="547"/>
                </a:lnTo>
                <a:lnTo>
                  <a:pt x="0" y="104"/>
                </a:lnTo>
                <a:close/>
              </a:path>
              <a:path w="66039" h="34289">
                <a:moveTo>
                  <a:pt x="52253" y="33384"/>
                </a:moveTo>
                <a:lnTo>
                  <a:pt x="39051" y="33384"/>
                </a:lnTo>
                <a:lnTo>
                  <a:pt x="52071" y="33423"/>
                </a:lnTo>
                <a:lnTo>
                  <a:pt x="52253" y="33384"/>
                </a:lnTo>
                <a:close/>
              </a:path>
              <a:path w="66039" h="34289">
                <a:moveTo>
                  <a:pt x="65411" y="0"/>
                </a:moveTo>
                <a:lnTo>
                  <a:pt x="52124" y="366"/>
                </a:lnTo>
                <a:lnTo>
                  <a:pt x="39098" y="547"/>
                </a:lnTo>
                <a:lnTo>
                  <a:pt x="65218" y="547"/>
                </a:lnTo>
                <a:lnTo>
                  <a:pt x="654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24"/>
          <p:cNvSpPr/>
          <p:nvPr/>
        </p:nvSpPr>
        <p:spPr>
          <a:xfrm>
            <a:off x="3688712" y="1414749"/>
            <a:ext cx="39276" cy="21179"/>
          </a:xfrm>
          <a:custGeom>
            <a:avLst/>
            <a:gdLst/>
            <a:ahLst/>
            <a:cxnLst/>
            <a:rect l="l" t="t" r="r" b="b"/>
            <a:pathLst>
              <a:path w="64770" h="34925">
                <a:moveTo>
                  <a:pt x="64155" y="33725"/>
                </a:moveTo>
                <a:lnTo>
                  <a:pt x="26268" y="33725"/>
                </a:lnTo>
                <a:lnTo>
                  <a:pt x="38894" y="33902"/>
                </a:lnTo>
                <a:lnTo>
                  <a:pt x="64155" y="34585"/>
                </a:lnTo>
                <a:lnTo>
                  <a:pt x="64155" y="33725"/>
                </a:lnTo>
                <a:close/>
              </a:path>
              <a:path w="64770" h="34925">
                <a:moveTo>
                  <a:pt x="0" y="0"/>
                </a:moveTo>
                <a:lnTo>
                  <a:pt x="1947" y="8596"/>
                </a:lnTo>
                <a:lnTo>
                  <a:pt x="2251" y="16585"/>
                </a:lnTo>
                <a:lnTo>
                  <a:pt x="2033" y="22731"/>
                </a:lnTo>
                <a:lnTo>
                  <a:pt x="2393" y="28503"/>
                </a:lnTo>
                <a:lnTo>
                  <a:pt x="5536" y="32666"/>
                </a:lnTo>
                <a:lnTo>
                  <a:pt x="13664" y="33988"/>
                </a:lnTo>
                <a:lnTo>
                  <a:pt x="26268" y="33725"/>
                </a:lnTo>
                <a:lnTo>
                  <a:pt x="64155" y="33725"/>
                </a:lnTo>
                <a:lnTo>
                  <a:pt x="64155" y="1077"/>
                </a:lnTo>
                <a:lnTo>
                  <a:pt x="26225" y="1077"/>
                </a:lnTo>
                <a:lnTo>
                  <a:pt x="13612" y="712"/>
                </a:lnTo>
                <a:lnTo>
                  <a:pt x="0" y="0"/>
                </a:lnTo>
                <a:close/>
              </a:path>
              <a:path w="64770" h="34925">
                <a:moveTo>
                  <a:pt x="64155" y="554"/>
                </a:moveTo>
                <a:lnTo>
                  <a:pt x="38863" y="1014"/>
                </a:lnTo>
                <a:lnTo>
                  <a:pt x="26225" y="1077"/>
                </a:lnTo>
                <a:lnTo>
                  <a:pt x="64155" y="1077"/>
                </a:lnTo>
                <a:lnTo>
                  <a:pt x="64155" y="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5"/>
          <p:cNvSpPr/>
          <p:nvPr/>
        </p:nvSpPr>
        <p:spPr>
          <a:xfrm>
            <a:off x="3511455" y="1216227"/>
            <a:ext cx="20023" cy="40047"/>
          </a:xfrm>
          <a:custGeom>
            <a:avLst/>
            <a:gdLst/>
            <a:ahLst/>
            <a:cxnLst/>
            <a:rect l="l" t="t" r="r" b="b"/>
            <a:pathLst>
              <a:path w="33020" h="66039">
                <a:moveTo>
                  <a:pt x="31632" y="0"/>
                </a:moveTo>
                <a:lnTo>
                  <a:pt x="691" y="0"/>
                </a:lnTo>
                <a:lnTo>
                  <a:pt x="814" y="39320"/>
                </a:lnTo>
                <a:lnTo>
                  <a:pt x="502" y="52417"/>
                </a:lnTo>
                <a:lnTo>
                  <a:pt x="0" y="65830"/>
                </a:lnTo>
                <a:lnTo>
                  <a:pt x="9308" y="62312"/>
                </a:lnTo>
                <a:lnTo>
                  <a:pt x="32273" y="62312"/>
                </a:lnTo>
                <a:lnTo>
                  <a:pt x="31894" y="52417"/>
                </a:lnTo>
                <a:lnTo>
                  <a:pt x="31581" y="39320"/>
                </a:lnTo>
                <a:lnTo>
                  <a:pt x="31632" y="0"/>
                </a:lnTo>
                <a:close/>
              </a:path>
              <a:path w="33020" h="66039">
                <a:moveTo>
                  <a:pt x="32273" y="62312"/>
                </a:moveTo>
                <a:lnTo>
                  <a:pt x="23098" y="62312"/>
                </a:lnTo>
                <a:lnTo>
                  <a:pt x="32407" y="65799"/>
                </a:lnTo>
                <a:lnTo>
                  <a:pt x="32273" y="62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26"/>
          <p:cNvSpPr/>
          <p:nvPr/>
        </p:nvSpPr>
        <p:spPr>
          <a:xfrm>
            <a:off x="3474353" y="1666264"/>
            <a:ext cx="37736" cy="19253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31" y="13194"/>
                </a:lnTo>
                <a:lnTo>
                  <a:pt x="58331" y="3909"/>
                </a:lnTo>
                <a:lnTo>
                  <a:pt x="49078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27"/>
          <p:cNvSpPr/>
          <p:nvPr/>
        </p:nvSpPr>
        <p:spPr>
          <a:xfrm>
            <a:off x="3530637" y="1666264"/>
            <a:ext cx="37736" cy="19253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25" y="13194"/>
                </a:lnTo>
                <a:lnTo>
                  <a:pt x="58324" y="3909"/>
                </a:lnTo>
                <a:lnTo>
                  <a:pt x="49072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28"/>
          <p:cNvSpPr/>
          <p:nvPr/>
        </p:nvSpPr>
        <p:spPr>
          <a:xfrm>
            <a:off x="3408568" y="1311450"/>
            <a:ext cx="225648" cy="299195"/>
          </a:xfrm>
          <a:custGeom>
            <a:avLst/>
            <a:gdLst/>
            <a:ahLst/>
            <a:cxnLst/>
            <a:rect l="l" t="t" r="r" b="b"/>
            <a:pathLst>
              <a:path w="372110" h="493394">
                <a:moveTo>
                  <a:pt x="277160" y="491618"/>
                </a:moveTo>
                <a:lnTo>
                  <a:pt x="224453" y="491618"/>
                </a:lnTo>
                <a:lnTo>
                  <a:pt x="243778" y="491674"/>
                </a:lnTo>
                <a:lnTo>
                  <a:pt x="263086" y="492187"/>
                </a:lnTo>
                <a:lnTo>
                  <a:pt x="276488" y="492763"/>
                </a:lnTo>
                <a:lnTo>
                  <a:pt x="277160" y="491618"/>
                </a:lnTo>
                <a:close/>
              </a:path>
              <a:path w="372110" h="493394">
                <a:moveTo>
                  <a:pt x="170123" y="0"/>
                </a:moveTo>
                <a:lnTo>
                  <a:pt x="127489" y="8908"/>
                </a:lnTo>
                <a:lnTo>
                  <a:pt x="87569" y="27781"/>
                </a:lnTo>
                <a:lnTo>
                  <a:pt x="52328" y="56441"/>
                </a:lnTo>
                <a:lnTo>
                  <a:pt x="22912" y="96071"/>
                </a:lnTo>
                <a:lnTo>
                  <a:pt x="5469" y="140125"/>
                </a:lnTo>
                <a:lnTo>
                  <a:pt x="0" y="186676"/>
                </a:lnTo>
                <a:lnTo>
                  <a:pt x="6506" y="233793"/>
                </a:lnTo>
                <a:lnTo>
                  <a:pt x="24988" y="279549"/>
                </a:lnTo>
                <a:lnTo>
                  <a:pt x="55448" y="322015"/>
                </a:lnTo>
                <a:lnTo>
                  <a:pt x="66862" y="336512"/>
                </a:lnTo>
                <a:lnTo>
                  <a:pt x="75811" y="352031"/>
                </a:lnTo>
                <a:lnTo>
                  <a:pt x="89834" y="405718"/>
                </a:lnTo>
                <a:lnTo>
                  <a:pt x="92588" y="443918"/>
                </a:lnTo>
                <a:lnTo>
                  <a:pt x="92902" y="464680"/>
                </a:lnTo>
                <a:lnTo>
                  <a:pt x="93341" y="480401"/>
                </a:lnTo>
                <a:lnTo>
                  <a:pt x="96408" y="488474"/>
                </a:lnTo>
                <a:lnTo>
                  <a:pt x="104709" y="491448"/>
                </a:lnTo>
                <a:lnTo>
                  <a:pt x="120849" y="491873"/>
                </a:lnTo>
                <a:lnTo>
                  <a:pt x="185790" y="491873"/>
                </a:lnTo>
                <a:lnTo>
                  <a:pt x="277160" y="491618"/>
                </a:lnTo>
                <a:lnTo>
                  <a:pt x="279263" y="488030"/>
                </a:lnTo>
                <a:lnTo>
                  <a:pt x="279173" y="480401"/>
                </a:lnTo>
                <a:lnTo>
                  <a:pt x="279180" y="460188"/>
                </a:lnTo>
                <a:lnTo>
                  <a:pt x="127498" y="460188"/>
                </a:lnTo>
                <a:lnTo>
                  <a:pt x="123195" y="456838"/>
                </a:lnTo>
                <a:lnTo>
                  <a:pt x="123454" y="447697"/>
                </a:lnTo>
                <a:lnTo>
                  <a:pt x="123408" y="423804"/>
                </a:lnTo>
                <a:lnTo>
                  <a:pt x="118696" y="383239"/>
                </a:lnTo>
                <a:lnTo>
                  <a:pt x="108105" y="346020"/>
                </a:lnTo>
                <a:lnTo>
                  <a:pt x="78809" y="300602"/>
                </a:lnTo>
                <a:lnTo>
                  <a:pt x="52335" y="263890"/>
                </a:lnTo>
                <a:lnTo>
                  <a:pt x="36565" y="224384"/>
                </a:lnTo>
                <a:lnTo>
                  <a:pt x="31516" y="183832"/>
                </a:lnTo>
                <a:lnTo>
                  <a:pt x="37201" y="143982"/>
                </a:lnTo>
                <a:lnTo>
                  <a:pt x="53638" y="106583"/>
                </a:lnTo>
                <a:lnTo>
                  <a:pt x="80840" y="73383"/>
                </a:lnTo>
                <a:lnTo>
                  <a:pt x="115347" y="48045"/>
                </a:lnTo>
                <a:lnTo>
                  <a:pt x="152686" y="33822"/>
                </a:lnTo>
                <a:lnTo>
                  <a:pt x="192435" y="30903"/>
                </a:lnTo>
                <a:lnTo>
                  <a:pt x="287700" y="30903"/>
                </a:lnTo>
                <a:lnTo>
                  <a:pt x="255657" y="12779"/>
                </a:lnTo>
                <a:lnTo>
                  <a:pt x="213501" y="1231"/>
                </a:lnTo>
                <a:lnTo>
                  <a:pt x="170123" y="0"/>
                </a:lnTo>
                <a:close/>
              </a:path>
              <a:path w="372110" h="493394">
                <a:moveTo>
                  <a:pt x="162510" y="458997"/>
                </a:moveTo>
                <a:lnTo>
                  <a:pt x="150915" y="459032"/>
                </a:lnTo>
                <a:lnTo>
                  <a:pt x="139341" y="459466"/>
                </a:lnTo>
                <a:lnTo>
                  <a:pt x="127498" y="460188"/>
                </a:lnTo>
                <a:lnTo>
                  <a:pt x="279180" y="460188"/>
                </a:lnTo>
                <a:lnTo>
                  <a:pt x="279185" y="459665"/>
                </a:lnTo>
                <a:lnTo>
                  <a:pt x="243966" y="459665"/>
                </a:lnTo>
                <a:lnTo>
                  <a:pt x="235212" y="459382"/>
                </a:lnTo>
                <a:lnTo>
                  <a:pt x="227636" y="459236"/>
                </a:lnTo>
                <a:lnTo>
                  <a:pt x="185727" y="459236"/>
                </a:lnTo>
                <a:lnTo>
                  <a:pt x="162510" y="458997"/>
                </a:lnTo>
                <a:close/>
              </a:path>
              <a:path w="372110" h="493394">
                <a:moveTo>
                  <a:pt x="287700" y="30903"/>
                </a:moveTo>
                <a:lnTo>
                  <a:pt x="192435" y="30903"/>
                </a:lnTo>
                <a:lnTo>
                  <a:pt x="234176" y="39479"/>
                </a:lnTo>
                <a:lnTo>
                  <a:pt x="273197" y="58286"/>
                </a:lnTo>
                <a:lnTo>
                  <a:pt x="303488" y="85150"/>
                </a:lnTo>
                <a:lnTo>
                  <a:pt x="325006" y="119675"/>
                </a:lnTo>
                <a:lnTo>
                  <a:pt x="337712" y="161464"/>
                </a:lnTo>
                <a:lnTo>
                  <a:pt x="339970" y="199267"/>
                </a:lnTo>
                <a:lnTo>
                  <a:pt x="333071" y="234403"/>
                </a:lnTo>
                <a:lnTo>
                  <a:pt x="318016" y="266883"/>
                </a:lnTo>
                <a:lnTo>
                  <a:pt x="277701" y="321168"/>
                </a:lnTo>
                <a:lnTo>
                  <a:pt x="264812" y="347395"/>
                </a:lnTo>
                <a:lnTo>
                  <a:pt x="251180" y="404567"/>
                </a:lnTo>
                <a:lnTo>
                  <a:pt x="248313" y="443918"/>
                </a:lnTo>
                <a:lnTo>
                  <a:pt x="248238" y="457759"/>
                </a:lnTo>
                <a:lnTo>
                  <a:pt x="243966" y="459665"/>
                </a:lnTo>
                <a:lnTo>
                  <a:pt x="279185" y="459665"/>
                </a:lnTo>
                <a:lnTo>
                  <a:pt x="279707" y="443918"/>
                </a:lnTo>
                <a:lnTo>
                  <a:pt x="280670" y="428098"/>
                </a:lnTo>
                <a:lnTo>
                  <a:pt x="285906" y="385850"/>
                </a:lnTo>
                <a:lnTo>
                  <a:pt x="304365" y="337083"/>
                </a:lnTo>
                <a:lnTo>
                  <a:pt x="328999" y="307533"/>
                </a:lnTo>
                <a:lnTo>
                  <a:pt x="335542" y="298466"/>
                </a:lnTo>
                <a:lnTo>
                  <a:pt x="341460" y="288911"/>
                </a:lnTo>
                <a:lnTo>
                  <a:pt x="347052" y="279147"/>
                </a:lnTo>
                <a:lnTo>
                  <a:pt x="364878" y="236138"/>
                </a:lnTo>
                <a:lnTo>
                  <a:pt x="371552" y="191592"/>
                </a:lnTo>
                <a:lnTo>
                  <a:pt x="367470" y="147347"/>
                </a:lnTo>
                <a:lnTo>
                  <a:pt x="353025" y="105244"/>
                </a:lnTo>
                <a:lnTo>
                  <a:pt x="328611" y="67122"/>
                </a:lnTo>
                <a:lnTo>
                  <a:pt x="294624" y="34819"/>
                </a:lnTo>
                <a:lnTo>
                  <a:pt x="287700" y="30903"/>
                </a:lnTo>
                <a:close/>
              </a:path>
              <a:path w="372110" h="493394">
                <a:moveTo>
                  <a:pt x="210470" y="459116"/>
                </a:moveTo>
                <a:lnTo>
                  <a:pt x="185727" y="459236"/>
                </a:lnTo>
                <a:lnTo>
                  <a:pt x="227636" y="459236"/>
                </a:lnTo>
                <a:lnTo>
                  <a:pt x="222842" y="459143"/>
                </a:lnTo>
                <a:lnTo>
                  <a:pt x="210470" y="459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7" name="object 29"/>
          <p:cNvSpPr/>
          <p:nvPr/>
        </p:nvSpPr>
        <p:spPr>
          <a:xfrm>
            <a:off x="3462865" y="1627523"/>
            <a:ext cx="117060" cy="20408"/>
          </a:xfrm>
          <a:custGeom>
            <a:avLst/>
            <a:gdLst/>
            <a:ahLst/>
            <a:cxnLst/>
            <a:rect l="l" t="t" r="r" b="b"/>
            <a:pathLst>
              <a:path w="193039" h="33655">
                <a:moveTo>
                  <a:pt x="192139" y="32730"/>
                </a:moveTo>
                <a:lnTo>
                  <a:pt x="137213" y="32730"/>
                </a:lnTo>
                <a:lnTo>
                  <a:pt x="157687" y="32774"/>
                </a:lnTo>
                <a:lnTo>
                  <a:pt x="178151" y="33161"/>
                </a:lnTo>
                <a:lnTo>
                  <a:pt x="192454" y="33590"/>
                </a:lnTo>
                <a:lnTo>
                  <a:pt x="192139" y="32730"/>
                </a:lnTo>
                <a:close/>
              </a:path>
              <a:path w="193039" h="33655">
                <a:moveTo>
                  <a:pt x="219" y="0"/>
                </a:moveTo>
                <a:lnTo>
                  <a:pt x="3507" y="9088"/>
                </a:lnTo>
                <a:lnTo>
                  <a:pt x="3568" y="24250"/>
                </a:lnTo>
                <a:lnTo>
                  <a:pt x="0" y="33580"/>
                </a:lnTo>
                <a:lnTo>
                  <a:pt x="14366" y="33150"/>
                </a:lnTo>
                <a:lnTo>
                  <a:pt x="34826" y="32774"/>
                </a:lnTo>
                <a:lnTo>
                  <a:pt x="136730" y="32733"/>
                </a:lnTo>
                <a:lnTo>
                  <a:pt x="192139" y="32730"/>
                </a:lnTo>
                <a:lnTo>
                  <a:pt x="189030" y="24250"/>
                </a:lnTo>
                <a:lnTo>
                  <a:pt x="189043" y="9088"/>
                </a:lnTo>
                <a:lnTo>
                  <a:pt x="192261" y="578"/>
                </a:lnTo>
                <a:lnTo>
                  <a:pt x="96319" y="578"/>
                </a:lnTo>
                <a:lnTo>
                  <a:pt x="219" y="0"/>
                </a:lnTo>
                <a:close/>
              </a:path>
              <a:path w="193039" h="33655">
                <a:moveTo>
                  <a:pt x="136730" y="32733"/>
                </a:moveTo>
                <a:lnTo>
                  <a:pt x="55300" y="32733"/>
                </a:lnTo>
                <a:lnTo>
                  <a:pt x="96258" y="32920"/>
                </a:lnTo>
                <a:lnTo>
                  <a:pt x="136730" y="32733"/>
                </a:lnTo>
                <a:close/>
              </a:path>
              <a:path w="193039" h="33655">
                <a:moveTo>
                  <a:pt x="192475" y="10"/>
                </a:moveTo>
                <a:lnTo>
                  <a:pt x="96319" y="578"/>
                </a:lnTo>
                <a:lnTo>
                  <a:pt x="192261" y="578"/>
                </a:lnTo>
                <a:lnTo>
                  <a:pt x="192475" y="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30"/>
          <p:cNvSpPr/>
          <p:nvPr/>
        </p:nvSpPr>
        <p:spPr>
          <a:xfrm>
            <a:off x="3368933" y="1538805"/>
            <a:ext cx="38892" cy="38121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41192" y="0"/>
                </a:moveTo>
                <a:lnTo>
                  <a:pt x="38093" y="6010"/>
                </a:lnTo>
                <a:lnTo>
                  <a:pt x="35119" y="8963"/>
                </a:lnTo>
                <a:lnTo>
                  <a:pt x="27503" y="16631"/>
                </a:lnTo>
                <a:lnTo>
                  <a:pt x="19962" y="24377"/>
                </a:lnTo>
                <a:lnTo>
                  <a:pt x="2513" y="42490"/>
                </a:lnTo>
                <a:lnTo>
                  <a:pt x="0" y="44417"/>
                </a:lnTo>
                <a:lnTo>
                  <a:pt x="2544" y="49035"/>
                </a:lnTo>
                <a:lnTo>
                  <a:pt x="9607" y="58640"/>
                </a:lnTo>
                <a:lnTo>
                  <a:pt x="17240" y="62731"/>
                </a:lnTo>
                <a:lnTo>
                  <a:pt x="25603" y="61277"/>
                </a:lnTo>
                <a:lnTo>
                  <a:pt x="34857" y="54249"/>
                </a:lnTo>
                <a:lnTo>
                  <a:pt x="52008" y="36984"/>
                </a:lnTo>
                <a:lnTo>
                  <a:pt x="59820" y="29025"/>
                </a:lnTo>
                <a:lnTo>
                  <a:pt x="61652" y="26554"/>
                </a:lnTo>
                <a:lnTo>
                  <a:pt x="63746" y="24072"/>
                </a:lnTo>
                <a:lnTo>
                  <a:pt x="60341" y="18146"/>
                </a:lnTo>
                <a:lnTo>
                  <a:pt x="56045" y="13152"/>
                </a:lnTo>
                <a:lnTo>
                  <a:pt x="51254" y="8733"/>
                </a:lnTo>
                <a:lnTo>
                  <a:pt x="46365" y="4533"/>
                </a:lnTo>
                <a:lnTo>
                  <a:pt x="41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object 31"/>
          <p:cNvSpPr/>
          <p:nvPr/>
        </p:nvSpPr>
        <p:spPr>
          <a:xfrm>
            <a:off x="3635456" y="1540701"/>
            <a:ext cx="37736" cy="40047"/>
          </a:xfrm>
          <a:custGeom>
            <a:avLst/>
            <a:gdLst/>
            <a:ahLst/>
            <a:cxnLst/>
            <a:rect l="l" t="t" r="r" b="b"/>
            <a:pathLst>
              <a:path w="62229" h="66039">
                <a:moveTo>
                  <a:pt x="19468" y="0"/>
                </a:moveTo>
                <a:lnTo>
                  <a:pt x="14919" y="1656"/>
                </a:lnTo>
                <a:lnTo>
                  <a:pt x="7783" y="9962"/>
                </a:lnTo>
                <a:lnTo>
                  <a:pt x="3792" y="13179"/>
                </a:lnTo>
                <a:lnTo>
                  <a:pt x="584" y="16861"/>
                </a:lnTo>
                <a:lnTo>
                  <a:pt x="0" y="21343"/>
                </a:lnTo>
                <a:lnTo>
                  <a:pt x="3877" y="26956"/>
                </a:lnTo>
                <a:lnTo>
                  <a:pt x="11370" y="34205"/>
                </a:lnTo>
                <a:lnTo>
                  <a:pt x="26013" y="49067"/>
                </a:lnTo>
                <a:lnTo>
                  <a:pt x="33405" y="56422"/>
                </a:lnTo>
                <a:lnTo>
                  <a:pt x="36389" y="59332"/>
                </a:lnTo>
                <a:lnTo>
                  <a:pt x="39279" y="65458"/>
                </a:lnTo>
                <a:lnTo>
                  <a:pt x="62095" y="42055"/>
                </a:lnTo>
                <a:lnTo>
                  <a:pt x="60933" y="40506"/>
                </a:lnTo>
                <a:lnTo>
                  <a:pt x="60137" y="39155"/>
                </a:lnTo>
                <a:lnTo>
                  <a:pt x="34107" y="12249"/>
                </a:lnTo>
                <a:lnTo>
                  <a:pt x="25699" y="3732"/>
                </a:lnTo>
                <a:lnTo>
                  <a:pt x="19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2"/>
          <p:cNvSpPr/>
          <p:nvPr/>
        </p:nvSpPr>
        <p:spPr>
          <a:xfrm>
            <a:off x="3367961" y="1271055"/>
            <a:ext cx="39245" cy="401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33"/>
          <p:cNvSpPr/>
          <p:nvPr/>
        </p:nvSpPr>
        <p:spPr>
          <a:xfrm>
            <a:off x="3635324" y="1270289"/>
            <a:ext cx="38655" cy="39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34"/>
          <p:cNvSpPr/>
          <p:nvPr/>
        </p:nvSpPr>
        <p:spPr>
          <a:xfrm>
            <a:off x="4717238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BED2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35"/>
          <p:cNvSpPr/>
          <p:nvPr/>
        </p:nvSpPr>
        <p:spPr>
          <a:xfrm>
            <a:off x="4717241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36"/>
          <p:cNvSpPr txBox="1"/>
          <p:nvPr/>
        </p:nvSpPr>
        <p:spPr>
          <a:xfrm>
            <a:off x="4804782" y="1811729"/>
            <a:ext cx="1281446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latin typeface="Gotham-Medium"/>
                <a:cs typeface="Gotham-Medium"/>
              </a:rPr>
              <a:t>Tidak ada</a:t>
            </a:r>
          </a:p>
        </p:txBody>
      </p:sp>
      <p:sp>
        <p:nvSpPr>
          <p:cNvPr id="35" name="object 37"/>
          <p:cNvSpPr txBox="1"/>
          <p:nvPr/>
        </p:nvSpPr>
        <p:spPr>
          <a:xfrm>
            <a:off x="4802183" y="3752454"/>
            <a:ext cx="1277080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latin typeface="Gotham-Medium"/>
                <a:cs typeface="Gotham-Medium"/>
              </a:rPr>
              <a:t>Tidak ada</a:t>
            </a:r>
          </a:p>
        </p:txBody>
      </p:sp>
      <p:sp>
        <p:nvSpPr>
          <p:cNvPr id="36" name="object 38"/>
          <p:cNvSpPr txBox="1"/>
          <p:nvPr/>
        </p:nvSpPr>
        <p:spPr>
          <a:xfrm>
            <a:off x="5200236" y="1336914"/>
            <a:ext cx="786687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Sertifikasi  </a:t>
            </a: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ompe</a:t>
            </a:r>
            <a:r>
              <a:rPr sz="1001" b="1" spc="-15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ensi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37" name="object 39"/>
          <p:cNvSpPr/>
          <p:nvPr/>
        </p:nvSpPr>
        <p:spPr>
          <a:xfrm>
            <a:off x="4848161" y="1315401"/>
            <a:ext cx="275706" cy="345403"/>
          </a:xfrm>
          <a:custGeom>
            <a:avLst/>
            <a:gdLst/>
            <a:ahLst/>
            <a:cxnLst/>
            <a:rect l="l" t="t" r="r" b="b"/>
            <a:pathLst>
              <a:path w="454659" h="569594">
                <a:moveTo>
                  <a:pt x="395244" y="533858"/>
                </a:moveTo>
                <a:lnTo>
                  <a:pt x="389349" y="533858"/>
                </a:lnTo>
                <a:lnTo>
                  <a:pt x="392605" y="542433"/>
                </a:lnTo>
                <a:lnTo>
                  <a:pt x="395359" y="549417"/>
                </a:lnTo>
                <a:lnTo>
                  <a:pt x="397904" y="556485"/>
                </a:lnTo>
                <a:lnTo>
                  <a:pt x="401236" y="564620"/>
                </a:lnTo>
                <a:lnTo>
                  <a:pt x="404721" y="568571"/>
                </a:lnTo>
                <a:lnTo>
                  <a:pt x="409978" y="569155"/>
                </a:lnTo>
                <a:lnTo>
                  <a:pt x="418584" y="567197"/>
                </a:lnTo>
                <a:lnTo>
                  <a:pt x="418982" y="567082"/>
                </a:lnTo>
                <a:lnTo>
                  <a:pt x="419369" y="566893"/>
                </a:lnTo>
                <a:lnTo>
                  <a:pt x="419767" y="566778"/>
                </a:lnTo>
                <a:lnTo>
                  <a:pt x="434249" y="559679"/>
                </a:lnTo>
                <a:lnTo>
                  <a:pt x="445100" y="548661"/>
                </a:lnTo>
                <a:lnTo>
                  <a:pt x="451912" y="534207"/>
                </a:lnTo>
                <a:lnTo>
                  <a:pt x="451933" y="534057"/>
                </a:lnTo>
                <a:lnTo>
                  <a:pt x="399799" y="534057"/>
                </a:lnTo>
                <a:lnTo>
                  <a:pt x="395244" y="533858"/>
                </a:lnTo>
                <a:close/>
              </a:path>
              <a:path w="454659" h="569594">
                <a:moveTo>
                  <a:pt x="53621" y="0"/>
                </a:moveTo>
                <a:lnTo>
                  <a:pt x="9423" y="20679"/>
                </a:lnTo>
                <a:lnTo>
                  <a:pt x="0" y="517785"/>
                </a:lnTo>
                <a:lnTo>
                  <a:pt x="3963" y="538610"/>
                </a:lnTo>
                <a:lnTo>
                  <a:pt x="14325" y="554615"/>
                </a:lnTo>
                <a:lnTo>
                  <a:pt x="30304" y="565002"/>
                </a:lnTo>
                <a:lnTo>
                  <a:pt x="51118" y="568977"/>
                </a:lnTo>
                <a:lnTo>
                  <a:pt x="59087" y="569155"/>
                </a:lnTo>
                <a:lnTo>
                  <a:pt x="67066" y="568998"/>
                </a:lnTo>
                <a:lnTo>
                  <a:pt x="175851" y="568977"/>
                </a:lnTo>
                <a:lnTo>
                  <a:pt x="177732" y="567972"/>
                </a:lnTo>
                <a:lnTo>
                  <a:pt x="180737" y="556370"/>
                </a:lnTo>
                <a:lnTo>
                  <a:pt x="183439" y="549292"/>
                </a:lnTo>
                <a:lnTo>
                  <a:pt x="187873" y="534207"/>
                </a:lnTo>
                <a:lnTo>
                  <a:pt x="187858" y="533935"/>
                </a:lnTo>
                <a:lnTo>
                  <a:pt x="59542" y="533935"/>
                </a:lnTo>
                <a:lnTo>
                  <a:pt x="39977" y="533763"/>
                </a:lnTo>
                <a:lnTo>
                  <a:pt x="35286" y="529051"/>
                </a:lnTo>
                <a:lnTo>
                  <a:pt x="35116" y="517785"/>
                </a:lnTo>
                <a:lnTo>
                  <a:pt x="35182" y="48836"/>
                </a:lnTo>
                <a:lnTo>
                  <a:pt x="37045" y="40731"/>
                </a:lnTo>
                <a:lnTo>
                  <a:pt x="40250" y="36993"/>
                </a:lnTo>
                <a:lnTo>
                  <a:pt x="48438" y="35423"/>
                </a:lnTo>
                <a:lnTo>
                  <a:pt x="51192" y="35255"/>
                </a:lnTo>
                <a:lnTo>
                  <a:pt x="452346" y="35255"/>
                </a:lnTo>
                <a:lnTo>
                  <a:pt x="449312" y="28532"/>
                </a:lnTo>
                <a:lnTo>
                  <a:pt x="441186" y="15749"/>
                </a:lnTo>
                <a:lnTo>
                  <a:pt x="430431" y="6908"/>
                </a:lnTo>
                <a:lnTo>
                  <a:pt x="417368" y="1769"/>
                </a:lnTo>
                <a:lnTo>
                  <a:pt x="402301" y="73"/>
                </a:lnTo>
                <a:lnTo>
                  <a:pt x="53621" y="0"/>
                </a:lnTo>
                <a:close/>
              </a:path>
              <a:path w="454659" h="569594">
                <a:moveTo>
                  <a:pt x="175841" y="568982"/>
                </a:moveTo>
                <a:lnTo>
                  <a:pt x="123184" y="568982"/>
                </a:lnTo>
                <a:lnTo>
                  <a:pt x="175596" y="569113"/>
                </a:lnTo>
                <a:lnTo>
                  <a:pt x="175841" y="568982"/>
                </a:lnTo>
                <a:close/>
              </a:path>
              <a:path w="454659" h="569594">
                <a:moveTo>
                  <a:pt x="452346" y="35255"/>
                </a:moveTo>
                <a:lnTo>
                  <a:pt x="403390" y="35255"/>
                </a:lnTo>
                <a:lnTo>
                  <a:pt x="406144" y="35454"/>
                </a:lnTo>
                <a:lnTo>
                  <a:pt x="414343" y="37066"/>
                </a:lnTo>
                <a:lnTo>
                  <a:pt x="417421" y="40951"/>
                </a:lnTo>
                <a:lnTo>
                  <a:pt x="419282" y="48836"/>
                </a:lnTo>
                <a:lnTo>
                  <a:pt x="419347" y="517785"/>
                </a:lnTo>
                <a:lnTo>
                  <a:pt x="418772" y="528538"/>
                </a:lnTo>
                <a:lnTo>
                  <a:pt x="414092" y="533303"/>
                </a:lnTo>
                <a:lnTo>
                  <a:pt x="399799" y="534057"/>
                </a:lnTo>
                <a:lnTo>
                  <a:pt x="451933" y="534057"/>
                </a:lnTo>
                <a:lnTo>
                  <a:pt x="454279" y="516801"/>
                </a:lnTo>
                <a:lnTo>
                  <a:pt x="454270" y="155538"/>
                </a:lnTo>
                <a:lnTo>
                  <a:pt x="454122" y="44354"/>
                </a:lnTo>
                <a:lnTo>
                  <a:pt x="452572" y="35758"/>
                </a:lnTo>
                <a:lnTo>
                  <a:pt x="452346" y="35255"/>
                </a:lnTo>
                <a:close/>
              </a:path>
              <a:path w="454659" h="569594">
                <a:moveTo>
                  <a:pt x="80782" y="533899"/>
                </a:moveTo>
                <a:lnTo>
                  <a:pt x="59542" y="533935"/>
                </a:lnTo>
                <a:lnTo>
                  <a:pt x="187858" y="533935"/>
                </a:lnTo>
                <a:lnTo>
                  <a:pt x="80782" y="533899"/>
                </a:lnTo>
                <a:close/>
              </a:path>
              <a:path w="454659" h="569594">
                <a:moveTo>
                  <a:pt x="350692" y="6"/>
                </a:moveTo>
                <a:lnTo>
                  <a:pt x="299090" y="41"/>
                </a:lnTo>
                <a:lnTo>
                  <a:pt x="389297" y="41"/>
                </a:lnTo>
                <a:lnTo>
                  <a:pt x="350692" y="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8" name="object 40"/>
          <p:cNvSpPr/>
          <p:nvPr/>
        </p:nvSpPr>
        <p:spPr>
          <a:xfrm>
            <a:off x="4948649" y="1504743"/>
            <a:ext cx="153641" cy="228728"/>
          </a:xfrm>
          <a:custGeom>
            <a:avLst/>
            <a:gdLst/>
            <a:ahLst/>
            <a:cxnLst/>
            <a:rect l="l" t="t" r="r" b="b"/>
            <a:pathLst>
              <a:path w="253365" h="377189">
                <a:moveTo>
                  <a:pt x="214608" y="242313"/>
                </a:moveTo>
                <a:lnTo>
                  <a:pt x="138281" y="242313"/>
                </a:lnTo>
                <a:lnTo>
                  <a:pt x="189630" y="377115"/>
                </a:lnTo>
                <a:lnTo>
                  <a:pt x="191106" y="377000"/>
                </a:lnTo>
                <a:lnTo>
                  <a:pt x="208676" y="319755"/>
                </a:lnTo>
                <a:lnTo>
                  <a:pt x="243671" y="319755"/>
                </a:lnTo>
                <a:lnTo>
                  <a:pt x="214608" y="242313"/>
                </a:lnTo>
                <a:close/>
              </a:path>
              <a:path w="253365" h="377189">
                <a:moveTo>
                  <a:pt x="94896" y="289400"/>
                </a:moveTo>
                <a:lnTo>
                  <a:pt x="56765" y="289400"/>
                </a:lnTo>
                <a:lnTo>
                  <a:pt x="75937" y="345168"/>
                </a:lnTo>
                <a:lnTo>
                  <a:pt x="77235" y="345461"/>
                </a:lnTo>
                <a:lnTo>
                  <a:pt x="94896" y="289400"/>
                </a:lnTo>
                <a:close/>
              </a:path>
              <a:path w="253365" h="377189">
                <a:moveTo>
                  <a:pt x="243671" y="319755"/>
                </a:moveTo>
                <a:lnTo>
                  <a:pt x="208676" y="319755"/>
                </a:lnTo>
                <a:lnTo>
                  <a:pt x="252780" y="345126"/>
                </a:lnTo>
                <a:lnTo>
                  <a:pt x="251848" y="342090"/>
                </a:lnTo>
                <a:lnTo>
                  <a:pt x="251408" y="340331"/>
                </a:lnTo>
                <a:lnTo>
                  <a:pt x="243671" y="319755"/>
                </a:lnTo>
                <a:close/>
              </a:path>
              <a:path w="253365" h="377189">
                <a:moveTo>
                  <a:pt x="66404" y="21065"/>
                </a:moveTo>
                <a:lnTo>
                  <a:pt x="29333" y="38939"/>
                </a:lnTo>
                <a:lnTo>
                  <a:pt x="19434" y="63096"/>
                </a:lnTo>
                <a:lnTo>
                  <a:pt x="19960" y="77428"/>
                </a:lnTo>
                <a:lnTo>
                  <a:pt x="20619" y="81773"/>
                </a:lnTo>
                <a:lnTo>
                  <a:pt x="19824" y="84914"/>
                </a:lnTo>
                <a:lnTo>
                  <a:pt x="16337" y="87930"/>
                </a:lnTo>
                <a:lnTo>
                  <a:pt x="4709" y="102792"/>
                </a:lnTo>
                <a:lnTo>
                  <a:pt x="0" y="120078"/>
                </a:lnTo>
                <a:lnTo>
                  <a:pt x="2354" y="137856"/>
                </a:lnTo>
                <a:lnTo>
                  <a:pt x="11918" y="154190"/>
                </a:lnTo>
                <a:lnTo>
                  <a:pt x="17572" y="160588"/>
                </a:lnTo>
                <a:lnTo>
                  <a:pt x="19771" y="167498"/>
                </a:lnTo>
                <a:lnTo>
                  <a:pt x="30124" y="206079"/>
                </a:lnTo>
                <a:lnTo>
                  <a:pt x="41572" y="216251"/>
                </a:lnTo>
                <a:lnTo>
                  <a:pt x="42503" y="218177"/>
                </a:lnTo>
                <a:lnTo>
                  <a:pt x="36172" y="238036"/>
                </a:lnTo>
                <a:lnTo>
                  <a:pt x="31123" y="254069"/>
                </a:lnTo>
                <a:lnTo>
                  <a:pt x="18558" y="294365"/>
                </a:lnTo>
                <a:lnTo>
                  <a:pt x="10483" y="320645"/>
                </a:lnTo>
                <a:lnTo>
                  <a:pt x="56765" y="289400"/>
                </a:lnTo>
                <a:lnTo>
                  <a:pt x="94896" y="289400"/>
                </a:lnTo>
                <a:lnTo>
                  <a:pt x="109193" y="244020"/>
                </a:lnTo>
                <a:lnTo>
                  <a:pt x="138281" y="242313"/>
                </a:lnTo>
                <a:lnTo>
                  <a:pt x="214608" y="242313"/>
                </a:lnTo>
                <a:lnTo>
                  <a:pt x="203671" y="212900"/>
                </a:lnTo>
                <a:lnTo>
                  <a:pt x="203909" y="211057"/>
                </a:lnTo>
                <a:lnTo>
                  <a:pt x="117936" y="211057"/>
                </a:lnTo>
                <a:lnTo>
                  <a:pt x="84226" y="204122"/>
                </a:lnTo>
                <a:lnTo>
                  <a:pt x="56545" y="185266"/>
                </a:lnTo>
                <a:lnTo>
                  <a:pt x="37801" y="157417"/>
                </a:lnTo>
                <a:lnTo>
                  <a:pt x="30902" y="123500"/>
                </a:lnTo>
                <a:lnTo>
                  <a:pt x="37800" y="89499"/>
                </a:lnTo>
                <a:lnTo>
                  <a:pt x="56610" y="61689"/>
                </a:lnTo>
                <a:lnTo>
                  <a:pt x="84479" y="42916"/>
                </a:lnTo>
                <a:lnTo>
                  <a:pt x="118553" y="36026"/>
                </a:lnTo>
                <a:lnTo>
                  <a:pt x="194169" y="36026"/>
                </a:lnTo>
                <a:lnTo>
                  <a:pt x="191131" y="33138"/>
                </a:lnTo>
                <a:lnTo>
                  <a:pt x="179861" y="27356"/>
                </a:lnTo>
                <a:lnTo>
                  <a:pt x="172722" y="24541"/>
                </a:lnTo>
                <a:lnTo>
                  <a:pt x="170604" y="23492"/>
                </a:lnTo>
                <a:lnTo>
                  <a:pt x="80565" y="23492"/>
                </a:lnTo>
                <a:lnTo>
                  <a:pt x="75850" y="22351"/>
                </a:lnTo>
                <a:lnTo>
                  <a:pt x="66404" y="21065"/>
                </a:lnTo>
                <a:close/>
              </a:path>
              <a:path w="253365" h="377189">
                <a:moveTo>
                  <a:pt x="194169" y="36026"/>
                </a:moveTo>
                <a:lnTo>
                  <a:pt x="118553" y="36026"/>
                </a:lnTo>
                <a:lnTo>
                  <a:pt x="152313" y="42991"/>
                </a:lnTo>
                <a:lnTo>
                  <a:pt x="180083" y="61881"/>
                </a:lnTo>
                <a:lnTo>
                  <a:pt x="198888" y="89712"/>
                </a:lnTo>
                <a:lnTo>
                  <a:pt x="205755" y="123500"/>
                </a:lnTo>
                <a:lnTo>
                  <a:pt x="198757" y="157501"/>
                </a:lnTo>
                <a:lnTo>
                  <a:pt x="179868" y="185341"/>
                </a:lnTo>
                <a:lnTo>
                  <a:pt x="151969" y="204150"/>
                </a:lnTo>
                <a:lnTo>
                  <a:pt x="117936" y="211057"/>
                </a:lnTo>
                <a:lnTo>
                  <a:pt x="203909" y="211057"/>
                </a:lnTo>
                <a:lnTo>
                  <a:pt x="204153" y="209172"/>
                </a:lnTo>
                <a:lnTo>
                  <a:pt x="205587" y="207403"/>
                </a:lnTo>
                <a:lnTo>
                  <a:pt x="210899" y="199298"/>
                </a:lnTo>
                <a:lnTo>
                  <a:pt x="214408" y="190681"/>
                </a:lnTo>
                <a:lnTo>
                  <a:pt x="216485" y="181537"/>
                </a:lnTo>
                <a:lnTo>
                  <a:pt x="217503" y="171854"/>
                </a:lnTo>
                <a:lnTo>
                  <a:pt x="218386" y="165355"/>
                </a:lnTo>
                <a:lnTo>
                  <a:pt x="220187" y="158821"/>
                </a:lnTo>
                <a:lnTo>
                  <a:pt x="222840" y="152612"/>
                </a:lnTo>
                <a:lnTo>
                  <a:pt x="226278" y="147091"/>
                </a:lnTo>
                <a:lnTo>
                  <a:pt x="234757" y="129594"/>
                </a:lnTo>
                <a:lnTo>
                  <a:pt x="235994" y="110897"/>
                </a:lnTo>
                <a:lnTo>
                  <a:pt x="230090" y="93273"/>
                </a:lnTo>
                <a:lnTo>
                  <a:pt x="217147" y="78998"/>
                </a:lnTo>
                <a:lnTo>
                  <a:pt x="211985" y="75281"/>
                </a:lnTo>
                <a:lnTo>
                  <a:pt x="209514" y="70894"/>
                </a:lnTo>
                <a:lnTo>
                  <a:pt x="208781" y="64465"/>
                </a:lnTo>
                <a:lnTo>
                  <a:pt x="205739" y="51892"/>
                </a:lnTo>
                <a:lnTo>
                  <a:pt x="199806" y="41383"/>
                </a:lnTo>
                <a:lnTo>
                  <a:pt x="194169" y="36026"/>
                </a:lnTo>
                <a:close/>
              </a:path>
              <a:path w="253365" h="377189">
                <a:moveTo>
                  <a:pt x="118713" y="0"/>
                </a:moveTo>
                <a:lnTo>
                  <a:pt x="100934" y="5686"/>
                </a:lnTo>
                <a:lnTo>
                  <a:pt x="85801" y="18749"/>
                </a:lnTo>
                <a:lnTo>
                  <a:pt x="82931" y="22361"/>
                </a:lnTo>
                <a:lnTo>
                  <a:pt x="80565" y="23492"/>
                </a:lnTo>
                <a:lnTo>
                  <a:pt x="170604" y="23492"/>
                </a:lnTo>
                <a:lnTo>
                  <a:pt x="166112" y="21270"/>
                </a:lnTo>
                <a:lnTo>
                  <a:pt x="159879" y="17273"/>
                </a:lnTo>
                <a:lnTo>
                  <a:pt x="153872" y="12278"/>
                </a:lnTo>
                <a:lnTo>
                  <a:pt x="137054" y="2070"/>
                </a:lnTo>
                <a:lnTo>
                  <a:pt x="118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41"/>
          <p:cNvSpPr/>
          <p:nvPr/>
        </p:nvSpPr>
        <p:spPr>
          <a:xfrm>
            <a:off x="4898656" y="1384733"/>
            <a:ext cx="158262" cy="20023"/>
          </a:xfrm>
          <a:custGeom>
            <a:avLst/>
            <a:gdLst/>
            <a:ahLst/>
            <a:cxnLst/>
            <a:rect l="l" t="t" r="r" b="b"/>
            <a:pathLst>
              <a:path w="260984" h="33019">
                <a:moveTo>
                  <a:pt x="248078" y="0"/>
                </a:moveTo>
                <a:lnTo>
                  <a:pt x="130784" y="0"/>
                </a:lnTo>
                <a:lnTo>
                  <a:pt x="18640" y="31"/>
                </a:lnTo>
                <a:lnTo>
                  <a:pt x="0" y="17100"/>
                </a:lnTo>
                <a:lnTo>
                  <a:pt x="2107" y="24261"/>
                </a:lnTo>
                <a:lnTo>
                  <a:pt x="6285" y="31517"/>
                </a:lnTo>
                <a:lnTo>
                  <a:pt x="13018" y="32648"/>
                </a:lnTo>
                <a:lnTo>
                  <a:pt x="242854" y="32595"/>
                </a:lnTo>
                <a:lnTo>
                  <a:pt x="260649" y="15527"/>
                </a:lnTo>
                <a:lnTo>
                  <a:pt x="258539" y="8387"/>
                </a:lnTo>
                <a:lnTo>
                  <a:pt x="254476" y="1403"/>
                </a:lnTo>
                <a:lnTo>
                  <a:pt x="2480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42"/>
          <p:cNvSpPr/>
          <p:nvPr/>
        </p:nvSpPr>
        <p:spPr>
          <a:xfrm>
            <a:off x="4898851" y="1436358"/>
            <a:ext cx="159032" cy="20023"/>
          </a:xfrm>
          <a:custGeom>
            <a:avLst/>
            <a:gdLst/>
            <a:ahLst/>
            <a:cxnLst/>
            <a:rect l="l" t="t" r="r" b="b"/>
            <a:pathLst>
              <a:path w="262254" h="33019">
                <a:moveTo>
                  <a:pt x="213242" y="0"/>
                </a:moveTo>
                <a:lnTo>
                  <a:pt x="16096" y="25"/>
                </a:lnTo>
                <a:lnTo>
                  <a:pt x="0" y="12875"/>
                </a:lnTo>
                <a:lnTo>
                  <a:pt x="44" y="19605"/>
                </a:lnTo>
                <a:lnTo>
                  <a:pt x="1897" y="28443"/>
                </a:lnTo>
                <a:lnTo>
                  <a:pt x="8243" y="32663"/>
                </a:lnTo>
                <a:lnTo>
                  <a:pt x="75042" y="32680"/>
                </a:lnTo>
                <a:lnTo>
                  <a:pt x="242780" y="32621"/>
                </a:lnTo>
                <a:lnTo>
                  <a:pt x="245994" y="32265"/>
                </a:lnTo>
                <a:lnTo>
                  <a:pt x="257512" y="29134"/>
                </a:lnTo>
                <a:lnTo>
                  <a:pt x="262245" y="20139"/>
                </a:lnTo>
                <a:lnTo>
                  <a:pt x="257282" y="3805"/>
                </a:lnTo>
                <a:lnTo>
                  <a:pt x="251492" y="46"/>
                </a:lnTo>
                <a:lnTo>
                  <a:pt x="2132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3"/>
          <p:cNvSpPr/>
          <p:nvPr/>
        </p:nvSpPr>
        <p:spPr>
          <a:xfrm>
            <a:off x="6115956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0C6B8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4"/>
          <p:cNvSpPr/>
          <p:nvPr/>
        </p:nvSpPr>
        <p:spPr>
          <a:xfrm>
            <a:off x="6115953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45"/>
          <p:cNvSpPr txBox="1"/>
          <p:nvPr/>
        </p:nvSpPr>
        <p:spPr>
          <a:xfrm>
            <a:off x="6738638" y="1343264"/>
            <a:ext cx="617259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Guru  P</a:t>
            </a:r>
            <a:r>
              <a:rPr sz="1001" b="1" spc="-15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odu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tif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4" name="object 46"/>
          <p:cNvSpPr txBox="1"/>
          <p:nvPr/>
        </p:nvSpPr>
        <p:spPr>
          <a:xfrm>
            <a:off x="6209845" y="1811729"/>
            <a:ext cx="1189759" cy="108973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id-ID" sz="879" dirty="0">
                <a:latin typeface="Gotham-Medium"/>
              </a:rPr>
              <a:t>Belum adanya :</a:t>
            </a:r>
          </a:p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Crush program pendidikan guru</a:t>
            </a:r>
          </a:p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Rekrutmen dan sertifikasi guru</a:t>
            </a:r>
          </a:p>
          <a:p>
            <a:pPr marL="102042" indent="-102042"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Bimtek pengembangan pembelajaran</a:t>
            </a:r>
          </a:p>
        </p:txBody>
      </p:sp>
      <p:sp>
        <p:nvSpPr>
          <p:cNvPr id="45" name="object 47"/>
          <p:cNvSpPr txBox="1"/>
          <p:nvPr/>
        </p:nvSpPr>
        <p:spPr>
          <a:xfrm>
            <a:off x="6212359" y="3752454"/>
            <a:ext cx="1165745" cy="8481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13 guru mengikuti program pendidikan guru berkeahlian ganda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Menyusun program pelatihan bimtek</a:t>
            </a:r>
          </a:p>
        </p:txBody>
      </p:sp>
      <p:sp>
        <p:nvSpPr>
          <p:cNvPr id="46" name="object 48"/>
          <p:cNvSpPr/>
          <p:nvPr/>
        </p:nvSpPr>
        <p:spPr>
          <a:xfrm>
            <a:off x="6146796" y="1642561"/>
            <a:ext cx="483256" cy="21179"/>
          </a:xfrm>
          <a:custGeom>
            <a:avLst/>
            <a:gdLst/>
            <a:ahLst/>
            <a:cxnLst/>
            <a:rect l="l" t="t" r="r" b="b"/>
            <a:pathLst>
              <a:path w="796925" h="34925">
                <a:moveTo>
                  <a:pt x="22952" y="450"/>
                </a:moveTo>
                <a:lnTo>
                  <a:pt x="15890" y="1019"/>
                </a:lnTo>
                <a:lnTo>
                  <a:pt x="9740" y="2908"/>
                </a:lnTo>
                <a:lnTo>
                  <a:pt x="4457" y="6363"/>
                </a:lnTo>
                <a:lnTo>
                  <a:pt x="0" y="11633"/>
                </a:lnTo>
                <a:lnTo>
                  <a:pt x="0" y="24198"/>
                </a:lnTo>
                <a:lnTo>
                  <a:pt x="4607" y="28072"/>
                </a:lnTo>
                <a:lnTo>
                  <a:pt x="8261" y="33286"/>
                </a:lnTo>
                <a:lnTo>
                  <a:pt x="14648" y="34669"/>
                </a:lnTo>
                <a:lnTo>
                  <a:pt x="783127" y="34669"/>
                </a:lnTo>
                <a:lnTo>
                  <a:pt x="790342" y="30522"/>
                </a:lnTo>
                <a:lnTo>
                  <a:pt x="796624" y="25779"/>
                </a:lnTo>
                <a:lnTo>
                  <a:pt x="795064" y="9559"/>
                </a:lnTo>
                <a:lnTo>
                  <a:pt x="791557" y="5162"/>
                </a:lnTo>
                <a:lnTo>
                  <a:pt x="782895" y="638"/>
                </a:lnTo>
                <a:lnTo>
                  <a:pt x="22952" y="450"/>
                </a:lnTo>
                <a:close/>
              </a:path>
              <a:path w="796925" h="34925">
                <a:moveTo>
                  <a:pt x="781672" y="0"/>
                </a:moveTo>
                <a:lnTo>
                  <a:pt x="777065" y="638"/>
                </a:lnTo>
                <a:lnTo>
                  <a:pt x="782895" y="638"/>
                </a:lnTo>
                <a:lnTo>
                  <a:pt x="781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7" name="object 49"/>
          <p:cNvSpPr/>
          <p:nvPr/>
        </p:nvSpPr>
        <p:spPr>
          <a:xfrm>
            <a:off x="6174630" y="1264268"/>
            <a:ext cx="433968" cy="362731"/>
          </a:xfrm>
          <a:custGeom>
            <a:avLst/>
            <a:gdLst/>
            <a:ahLst/>
            <a:cxnLst/>
            <a:rect l="l" t="t" r="r" b="b"/>
            <a:pathLst>
              <a:path w="715645" h="598169">
                <a:moveTo>
                  <a:pt x="223082" y="0"/>
                </a:moveTo>
                <a:lnTo>
                  <a:pt x="182801" y="3810"/>
                </a:lnTo>
                <a:lnTo>
                  <a:pt x="147727" y="19050"/>
                </a:lnTo>
                <a:lnTo>
                  <a:pt x="120158" y="45720"/>
                </a:lnTo>
                <a:lnTo>
                  <a:pt x="102394" y="81280"/>
                </a:lnTo>
                <a:lnTo>
                  <a:pt x="95821" y="127000"/>
                </a:lnTo>
                <a:lnTo>
                  <a:pt x="95793" y="129540"/>
                </a:lnTo>
                <a:lnTo>
                  <a:pt x="96812" y="151130"/>
                </a:lnTo>
                <a:lnTo>
                  <a:pt x="105211" y="193040"/>
                </a:lnTo>
                <a:lnTo>
                  <a:pt x="138948" y="238760"/>
                </a:lnTo>
                <a:lnTo>
                  <a:pt x="137503" y="240030"/>
                </a:lnTo>
                <a:lnTo>
                  <a:pt x="137262" y="240030"/>
                </a:lnTo>
                <a:lnTo>
                  <a:pt x="133796" y="241300"/>
                </a:lnTo>
                <a:lnTo>
                  <a:pt x="130592" y="242570"/>
                </a:lnTo>
                <a:lnTo>
                  <a:pt x="127441" y="245110"/>
                </a:lnTo>
                <a:lnTo>
                  <a:pt x="83800" y="270510"/>
                </a:lnTo>
                <a:lnTo>
                  <a:pt x="48874" y="303530"/>
                </a:lnTo>
                <a:lnTo>
                  <a:pt x="22776" y="344170"/>
                </a:lnTo>
                <a:lnTo>
                  <a:pt x="5622" y="392430"/>
                </a:lnTo>
                <a:lnTo>
                  <a:pt x="335" y="434340"/>
                </a:lnTo>
                <a:lnTo>
                  <a:pt x="245" y="534670"/>
                </a:lnTo>
                <a:lnTo>
                  <a:pt x="125" y="572770"/>
                </a:lnTo>
                <a:lnTo>
                  <a:pt x="0" y="595630"/>
                </a:lnTo>
                <a:lnTo>
                  <a:pt x="2157" y="598170"/>
                </a:lnTo>
                <a:lnTo>
                  <a:pt x="16407" y="596900"/>
                </a:lnTo>
                <a:lnTo>
                  <a:pt x="39354" y="596900"/>
                </a:lnTo>
                <a:lnTo>
                  <a:pt x="40250" y="595630"/>
                </a:lnTo>
                <a:lnTo>
                  <a:pt x="40142" y="579120"/>
                </a:lnTo>
                <a:lnTo>
                  <a:pt x="40021" y="554990"/>
                </a:lnTo>
                <a:lnTo>
                  <a:pt x="40032" y="440690"/>
                </a:lnTo>
                <a:lnTo>
                  <a:pt x="54372" y="370840"/>
                </a:lnTo>
                <a:lnTo>
                  <a:pt x="75772" y="334010"/>
                </a:lnTo>
                <a:lnTo>
                  <a:pt x="105975" y="303530"/>
                </a:lnTo>
                <a:lnTo>
                  <a:pt x="144864" y="280670"/>
                </a:lnTo>
                <a:lnTo>
                  <a:pt x="150435" y="276860"/>
                </a:lnTo>
                <a:lnTo>
                  <a:pt x="192452" y="276860"/>
                </a:lnTo>
                <a:lnTo>
                  <a:pt x="189554" y="269240"/>
                </a:lnTo>
                <a:lnTo>
                  <a:pt x="191062" y="267970"/>
                </a:lnTo>
                <a:lnTo>
                  <a:pt x="195051" y="266700"/>
                </a:lnTo>
                <a:lnTo>
                  <a:pt x="203104" y="265430"/>
                </a:lnTo>
                <a:lnTo>
                  <a:pt x="335466" y="265430"/>
                </a:lnTo>
                <a:lnTo>
                  <a:pt x="324311" y="257810"/>
                </a:lnTo>
                <a:lnTo>
                  <a:pt x="312703" y="251460"/>
                </a:lnTo>
                <a:lnTo>
                  <a:pt x="300682" y="245110"/>
                </a:lnTo>
                <a:lnTo>
                  <a:pt x="288284" y="238760"/>
                </a:lnTo>
                <a:lnTo>
                  <a:pt x="294733" y="232410"/>
                </a:lnTo>
                <a:lnTo>
                  <a:pt x="300012" y="226060"/>
                </a:lnTo>
                <a:lnTo>
                  <a:pt x="216852" y="226060"/>
                </a:lnTo>
                <a:lnTo>
                  <a:pt x="189141" y="220980"/>
                </a:lnTo>
                <a:lnTo>
                  <a:pt x="147974" y="189230"/>
                </a:lnTo>
                <a:lnTo>
                  <a:pt x="136800" y="149860"/>
                </a:lnTo>
                <a:lnTo>
                  <a:pt x="136486" y="123190"/>
                </a:lnTo>
                <a:lnTo>
                  <a:pt x="136698" y="114300"/>
                </a:lnTo>
                <a:lnTo>
                  <a:pt x="151585" y="71120"/>
                </a:lnTo>
                <a:lnTo>
                  <a:pt x="195454" y="40640"/>
                </a:lnTo>
                <a:lnTo>
                  <a:pt x="223312" y="39370"/>
                </a:lnTo>
                <a:lnTo>
                  <a:pt x="299808" y="39370"/>
                </a:lnTo>
                <a:lnTo>
                  <a:pt x="291560" y="29210"/>
                </a:lnTo>
                <a:lnTo>
                  <a:pt x="259794" y="8890"/>
                </a:lnTo>
                <a:lnTo>
                  <a:pt x="223082" y="0"/>
                </a:lnTo>
                <a:close/>
              </a:path>
              <a:path w="715645" h="598169">
                <a:moveTo>
                  <a:pt x="39354" y="596900"/>
                </a:moveTo>
                <a:lnTo>
                  <a:pt x="23465" y="596900"/>
                </a:lnTo>
                <a:lnTo>
                  <a:pt x="38459" y="598170"/>
                </a:lnTo>
                <a:lnTo>
                  <a:pt x="39354" y="596900"/>
                </a:lnTo>
                <a:close/>
              </a:path>
              <a:path w="715645" h="598169">
                <a:moveTo>
                  <a:pt x="348415" y="275590"/>
                </a:moveTo>
                <a:lnTo>
                  <a:pt x="272054" y="275590"/>
                </a:lnTo>
                <a:lnTo>
                  <a:pt x="279342" y="278130"/>
                </a:lnTo>
                <a:lnTo>
                  <a:pt x="309901" y="295910"/>
                </a:lnTo>
                <a:lnTo>
                  <a:pt x="335875" y="316230"/>
                </a:lnTo>
                <a:lnTo>
                  <a:pt x="357234" y="342900"/>
                </a:lnTo>
                <a:lnTo>
                  <a:pt x="373946" y="373380"/>
                </a:lnTo>
                <a:lnTo>
                  <a:pt x="377087" y="379730"/>
                </a:lnTo>
                <a:lnTo>
                  <a:pt x="375475" y="383540"/>
                </a:lnTo>
                <a:lnTo>
                  <a:pt x="369643" y="388620"/>
                </a:lnTo>
                <a:lnTo>
                  <a:pt x="347426" y="408940"/>
                </a:lnTo>
                <a:lnTo>
                  <a:pt x="313146" y="455930"/>
                </a:lnTo>
                <a:lnTo>
                  <a:pt x="293818" y="509270"/>
                </a:lnTo>
                <a:lnTo>
                  <a:pt x="288839" y="560070"/>
                </a:lnTo>
                <a:lnTo>
                  <a:pt x="288598" y="594360"/>
                </a:lnTo>
                <a:lnTo>
                  <a:pt x="290703" y="596900"/>
                </a:lnTo>
                <a:lnTo>
                  <a:pt x="487765" y="596900"/>
                </a:lnTo>
                <a:lnTo>
                  <a:pt x="488068" y="595630"/>
                </a:lnTo>
                <a:lnTo>
                  <a:pt x="467152" y="561340"/>
                </a:lnTo>
                <a:lnTo>
                  <a:pt x="357695" y="552450"/>
                </a:lnTo>
                <a:lnTo>
                  <a:pt x="355779" y="549910"/>
                </a:lnTo>
                <a:lnTo>
                  <a:pt x="355858" y="534670"/>
                </a:lnTo>
                <a:lnTo>
                  <a:pt x="355980" y="502920"/>
                </a:lnTo>
                <a:lnTo>
                  <a:pt x="355861" y="434340"/>
                </a:lnTo>
                <a:lnTo>
                  <a:pt x="355779" y="417830"/>
                </a:lnTo>
                <a:lnTo>
                  <a:pt x="357402" y="415290"/>
                </a:lnTo>
                <a:lnTo>
                  <a:pt x="661353" y="415290"/>
                </a:lnTo>
                <a:lnTo>
                  <a:pt x="638433" y="392430"/>
                </a:lnTo>
                <a:lnTo>
                  <a:pt x="598222" y="365760"/>
                </a:lnTo>
                <a:lnTo>
                  <a:pt x="588792" y="360680"/>
                </a:lnTo>
                <a:lnTo>
                  <a:pt x="411338" y="360680"/>
                </a:lnTo>
                <a:lnTo>
                  <a:pt x="407882" y="351790"/>
                </a:lnTo>
                <a:lnTo>
                  <a:pt x="394385" y="326390"/>
                </a:lnTo>
                <a:lnTo>
                  <a:pt x="377784" y="303530"/>
                </a:lnTo>
                <a:lnTo>
                  <a:pt x="358128" y="283210"/>
                </a:lnTo>
                <a:lnTo>
                  <a:pt x="348415" y="275590"/>
                </a:lnTo>
                <a:close/>
              </a:path>
              <a:path w="715645" h="598169">
                <a:moveTo>
                  <a:pt x="625947" y="551180"/>
                </a:moveTo>
                <a:lnTo>
                  <a:pt x="591921" y="551180"/>
                </a:lnTo>
                <a:lnTo>
                  <a:pt x="574914" y="552450"/>
                </a:lnTo>
                <a:lnTo>
                  <a:pt x="530250" y="572770"/>
                </a:lnTo>
                <a:lnTo>
                  <a:pt x="523010" y="591820"/>
                </a:lnTo>
                <a:lnTo>
                  <a:pt x="521544" y="596900"/>
                </a:lnTo>
                <a:lnTo>
                  <a:pt x="713507" y="596900"/>
                </a:lnTo>
                <a:lnTo>
                  <a:pt x="715098" y="594360"/>
                </a:lnTo>
                <a:lnTo>
                  <a:pt x="714972" y="589280"/>
                </a:lnTo>
                <a:lnTo>
                  <a:pt x="714913" y="560070"/>
                </a:lnTo>
                <a:lnTo>
                  <a:pt x="714767" y="552450"/>
                </a:lnTo>
                <a:lnTo>
                  <a:pt x="642954" y="552450"/>
                </a:lnTo>
                <a:lnTo>
                  <a:pt x="625947" y="551180"/>
                </a:lnTo>
                <a:close/>
              </a:path>
              <a:path w="715645" h="598169">
                <a:moveTo>
                  <a:pt x="416723" y="551180"/>
                </a:moveTo>
                <a:lnTo>
                  <a:pt x="381655" y="551180"/>
                </a:lnTo>
                <a:lnTo>
                  <a:pt x="364125" y="552450"/>
                </a:lnTo>
                <a:lnTo>
                  <a:pt x="434259" y="552450"/>
                </a:lnTo>
                <a:lnTo>
                  <a:pt x="416723" y="551180"/>
                </a:lnTo>
                <a:close/>
              </a:path>
              <a:path w="715645" h="598169">
                <a:moveTo>
                  <a:pt x="661353" y="415290"/>
                </a:moveTo>
                <a:lnTo>
                  <a:pt x="651854" y="415290"/>
                </a:lnTo>
                <a:lnTo>
                  <a:pt x="653927" y="417830"/>
                </a:lnTo>
                <a:lnTo>
                  <a:pt x="653713" y="443230"/>
                </a:lnTo>
                <a:lnTo>
                  <a:pt x="653593" y="502920"/>
                </a:lnTo>
                <a:lnTo>
                  <a:pt x="653673" y="518160"/>
                </a:lnTo>
                <a:lnTo>
                  <a:pt x="653948" y="549910"/>
                </a:lnTo>
                <a:lnTo>
                  <a:pt x="651833" y="552450"/>
                </a:lnTo>
                <a:lnTo>
                  <a:pt x="714767" y="552450"/>
                </a:lnTo>
                <a:lnTo>
                  <a:pt x="714742" y="551180"/>
                </a:lnTo>
                <a:lnTo>
                  <a:pt x="708497" y="502920"/>
                </a:lnTo>
                <a:lnTo>
                  <a:pt x="693647" y="461010"/>
                </a:lnTo>
                <a:lnTo>
                  <a:pt x="670266" y="424180"/>
                </a:lnTo>
                <a:lnTo>
                  <a:pt x="661353" y="415290"/>
                </a:lnTo>
                <a:close/>
              </a:path>
              <a:path w="715645" h="598169">
                <a:moveTo>
                  <a:pt x="600585" y="415290"/>
                </a:moveTo>
                <a:lnTo>
                  <a:pt x="418951" y="415290"/>
                </a:lnTo>
                <a:lnTo>
                  <a:pt x="454792" y="417830"/>
                </a:lnTo>
                <a:lnTo>
                  <a:pt x="471295" y="422910"/>
                </a:lnTo>
                <a:lnTo>
                  <a:pt x="486521" y="431800"/>
                </a:lnTo>
                <a:lnTo>
                  <a:pt x="500225" y="443230"/>
                </a:lnTo>
                <a:lnTo>
                  <a:pt x="505178" y="447040"/>
                </a:lnTo>
                <a:lnTo>
                  <a:pt x="543710" y="421640"/>
                </a:lnTo>
                <a:lnTo>
                  <a:pt x="557302" y="417830"/>
                </a:lnTo>
                <a:lnTo>
                  <a:pt x="600585" y="415290"/>
                </a:lnTo>
                <a:close/>
              </a:path>
              <a:path w="715645" h="598169">
                <a:moveTo>
                  <a:pt x="192452" y="276860"/>
                </a:moveTo>
                <a:lnTo>
                  <a:pt x="150435" y="276860"/>
                </a:lnTo>
                <a:lnTo>
                  <a:pt x="153398" y="278130"/>
                </a:lnTo>
                <a:lnTo>
                  <a:pt x="155513" y="284480"/>
                </a:lnTo>
                <a:lnTo>
                  <a:pt x="158378" y="292100"/>
                </a:lnTo>
                <a:lnTo>
                  <a:pt x="161472" y="300990"/>
                </a:lnTo>
                <a:lnTo>
                  <a:pt x="167848" y="317500"/>
                </a:lnTo>
                <a:lnTo>
                  <a:pt x="210527" y="431800"/>
                </a:lnTo>
                <a:lnTo>
                  <a:pt x="212496" y="426720"/>
                </a:lnTo>
                <a:lnTo>
                  <a:pt x="214066" y="424180"/>
                </a:lnTo>
                <a:lnTo>
                  <a:pt x="240793" y="353060"/>
                </a:lnTo>
                <a:lnTo>
                  <a:pt x="251117" y="325120"/>
                </a:lnTo>
                <a:lnTo>
                  <a:pt x="210810" y="325120"/>
                </a:lnTo>
                <a:lnTo>
                  <a:pt x="192452" y="276860"/>
                </a:lnTo>
                <a:close/>
              </a:path>
              <a:path w="715645" h="598169">
                <a:moveTo>
                  <a:pt x="400633" y="415290"/>
                </a:moveTo>
                <a:lnTo>
                  <a:pt x="363988" y="415290"/>
                </a:lnTo>
                <a:lnTo>
                  <a:pt x="382308" y="416560"/>
                </a:lnTo>
                <a:lnTo>
                  <a:pt x="400633" y="415290"/>
                </a:lnTo>
                <a:close/>
              </a:path>
              <a:path w="715645" h="598169">
                <a:moveTo>
                  <a:pt x="643969" y="415290"/>
                </a:moveTo>
                <a:lnTo>
                  <a:pt x="600585" y="415290"/>
                </a:lnTo>
                <a:lnTo>
                  <a:pt x="622286" y="416560"/>
                </a:lnTo>
                <a:lnTo>
                  <a:pt x="643969" y="415290"/>
                </a:lnTo>
                <a:close/>
              </a:path>
              <a:path w="715645" h="598169">
                <a:moveTo>
                  <a:pt x="507858" y="123190"/>
                </a:moveTo>
                <a:lnTo>
                  <a:pt x="444568" y="140970"/>
                </a:lnTo>
                <a:lnTo>
                  <a:pt x="410217" y="196850"/>
                </a:lnTo>
                <a:lnTo>
                  <a:pt x="407884" y="232410"/>
                </a:lnTo>
                <a:lnTo>
                  <a:pt x="408221" y="245110"/>
                </a:lnTo>
                <a:lnTo>
                  <a:pt x="408333" y="261620"/>
                </a:lnTo>
                <a:lnTo>
                  <a:pt x="423848" y="309880"/>
                </a:lnTo>
                <a:lnTo>
                  <a:pt x="465818" y="345440"/>
                </a:lnTo>
                <a:lnTo>
                  <a:pt x="453845" y="347980"/>
                </a:lnTo>
                <a:lnTo>
                  <a:pt x="442600" y="350520"/>
                </a:lnTo>
                <a:lnTo>
                  <a:pt x="431961" y="353060"/>
                </a:lnTo>
                <a:lnTo>
                  <a:pt x="421809" y="358140"/>
                </a:lnTo>
                <a:lnTo>
                  <a:pt x="414615" y="360680"/>
                </a:lnTo>
                <a:lnTo>
                  <a:pt x="588792" y="360680"/>
                </a:lnTo>
                <a:lnTo>
                  <a:pt x="584078" y="358140"/>
                </a:lnTo>
                <a:lnTo>
                  <a:pt x="569354" y="353060"/>
                </a:lnTo>
                <a:lnTo>
                  <a:pt x="554057" y="347980"/>
                </a:lnTo>
                <a:lnTo>
                  <a:pt x="538193" y="344170"/>
                </a:lnTo>
                <a:lnTo>
                  <a:pt x="541952" y="342900"/>
                </a:lnTo>
                <a:lnTo>
                  <a:pt x="544622" y="340360"/>
                </a:lnTo>
                <a:lnTo>
                  <a:pt x="547250" y="339090"/>
                </a:lnTo>
                <a:lnTo>
                  <a:pt x="564279" y="326390"/>
                </a:lnTo>
                <a:lnTo>
                  <a:pt x="587196" y="293370"/>
                </a:lnTo>
                <a:lnTo>
                  <a:pt x="594991" y="238760"/>
                </a:lnTo>
                <a:lnTo>
                  <a:pt x="594479" y="222250"/>
                </a:lnTo>
                <a:lnTo>
                  <a:pt x="593018" y="204470"/>
                </a:lnTo>
                <a:lnTo>
                  <a:pt x="583761" y="172720"/>
                </a:lnTo>
                <a:lnTo>
                  <a:pt x="564927" y="147320"/>
                </a:lnTo>
                <a:lnTo>
                  <a:pt x="538849" y="129540"/>
                </a:lnTo>
                <a:lnTo>
                  <a:pt x="507858" y="123190"/>
                </a:lnTo>
                <a:close/>
              </a:path>
              <a:path w="715645" h="598169">
                <a:moveTo>
                  <a:pt x="335466" y="265430"/>
                </a:moveTo>
                <a:lnTo>
                  <a:pt x="219231" y="265430"/>
                </a:lnTo>
                <a:lnTo>
                  <a:pt x="231396" y="266700"/>
                </a:lnTo>
                <a:lnTo>
                  <a:pt x="232704" y="267970"/>
                </a:lnTo>
                <a:lnTo>
                  <a:pt x="226093" y="284480"/>
                </a:lnTo>
                <a:lnTo>
                  <a:pt x="221149" y="298450"/>
                </a:lnTo>
                <a:lnTo>
                  <a:pt x="210810" y="325120"/>
                </a:lnTo>
                <a:lnTo>
                  <a:pt x="251117" y="325120"/>
                </a:lnTo>
                <a:lnTo>
                  <a:pt x="253463" y="318770"/>
                </a:lnTo>
                <a:lnTo>
                  <a:pt x="265970" y="284480"/>
                </a:lnTo>
                <a:lnTo>
                  <a:pt x="268902" y="276860"/>
                </a:lnTo>
                <a:lnTo>
                  <a:pt x="272054" y="275590"/>
                </a:lnTo>
                <a:lnTo>
                  <a:pt x="348415" y="275590"/>
                </a:lnTo>
                <a:lnTo>
                  <a:pt x="335466" y="265430"/>
                </a:lnTo>
                <a:close/>
              </a:path>
              <a:path w="715645" h="598169">
                <a:moveTo>
                  <a:pt x="299808" y="39370"/>
                </a:moveTo>
                <a:lnTo>
                  <a:pt x="223312" y="39370"/>
                </a:lnTo>
                <a:lnTo>
                  <a:pt x="249436" y="46990"/>
                </a:lnTo>
                <a:lnTo>
                  <a:pt x="270466" y="64770"/>
                </a:lnTo>
                <a:lnTo>
                  <a:pt x="284710" y="87630"/>
                </a:lnTo>
                <a:lnTo>
                  <a:pt x="290472" y="115570"/>
                </a:lnTo>
                <a:lnTo>
                  <a:pt x="290688" y="123190"/>
                </a:lnTo>
                <a:lnTo>
                  <a:pt x="290791" y="140970"/>
                </a:lnTo>
                <a:lnTo>
                  <a:pt x="290483" y="149860"/>
                </a:lnTo>
                <a:lnTo>
                  <a:pt x="264573" y="205740"/>
                </a:lnTo>
                <a:lnTo>
                  <a:pt x="216852" y="226060"/>
                </a:lnTo>
                <a:lnTo>
                  <a:pt x="300012" y="226060"/>
                </a:lnTo>
                <a:lnTo>
                  <a:pt x="301068" y="224790"/>
                </a:lnTo>
                <a:lnTo>
                  <a:pt x="307015" y="218440"/>
                </a:lnTo>
                <a:lnTo>
                  <a:pt x="312304" y="210820"/>
                </a:lnTo>
                <a:lnTo>
                  <a:pt x="325104" y="182880"/>
                </a:lnTo>
                <a:lnTo>
                  <a:pt x="330776" y="153670"/>
                </a:lnTo>
                <a:lnTo>
                  <a:pt x="331094" y="124460"/>
                </a:lnTo>
                <a:lnTo>
                  <a:pt x="327832" y="95250"/>
                </a:lnTo>
                <a:lnTo>
                  <a:pt x="315274" y="58420"/>
                </a:lnTo>
                <a:lnTo>
                  <a:pt x="299808" y="39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8" name="object 50"/>
          <p:cNvSpPr/>
          <p:nvPr/>
        </p:nvSpPr>
        <p:spPr>
          <a:xfrm>
            <a:off x="6407817" y="1533940"/>
            <a:ext cx="65299" cy="58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51"/>
          <p:cNvSpPr/>
          <p:nvPr/>
        </p:nvSpPr>
        <p:spPr>
          <a:xfrm>
            <a:off x="6488313" y="1533985"/>
            <a:ext cx="64889" cy="57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52"/>
          <p:cNvSpPr/>
          <p:nvPr/>
        </p:nvSpPr>
        <p:spPr>
          <a:xfrm>
            <a:off x="7514674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1B75BB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53"/>
          <p:cNvSpPr/>
          <p:nvPr/>
        </p:nvSpPr>
        <p:spPr>
          <a:xfrm>
            <a:off x="7514672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2" name="object 54"/>
          <p:cNvSpPr txBox="1"/>
          <p:nvPr/>
        </p:nvSpPr>
        <p:spPr>
          <a:xfrm>
            <a:off x="7602213" y="1811729"/>
            <a:ext cx="1263982" cy="710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peningkatan sarpras utama belum dilakukan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Pemenuhan standar sarpras dengan DU/DI belum terlaksana</a:t>
            </a:r>
          </a:p>
        </p:txBody>
      </p:sp>
      <p:sp>
        <p:nvSpPr>
          <p:cNvPr id="53" name="object 55"/>
          <p:cNvSpPr txBox="1"/>
          <p:nvPr/>
        </p:nvSpPr>
        <p:spPr>
          <a:xfrm>
            <a:off x="7574648" y="3752454"/>
            <a:ext cx="1211669" cy="710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solidFill>
                  <a:schemeClr val="bg1"/>
                </a:solidFill>
                <a:latin typeface="Gotham-Medium"/>
                <a:cs typeface="Gotham-Medium"/>
              </a:rPr>
              <a:t>Pengadaan sarpras dengan pendanaan dari BOS dan komite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solidFill>
                  <a:schemeClr val="bg1"/>
                </a:solidFill>
                <a:latin typeface="Gotham-Medium"/>
                <a:cs typeface="Gotham-Medium"/>
              </a:rPr>
              <a:t>Telah mengajukan proposal ke  3 DU/DI</a:t>
            </a:r>
          </a:p>
        </p:txBody>
      </p:sp>
      <p:sp>
        <p:nvSpPr>
          <p:cNvPr id="54" name="object 56"/>
          <p:cNvSpPr txBox="1"/>
          <p:nvPr/>
        </p:nvSpPr>
        <p:spPr>
          <a:xfrm>
            <a:off x="8010366" y="1336914"/>
            <a:ext cx="646908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" dirty="0">
                <a:latin typeface="Gotham"/>
                <a:cs typeface="Gotham"/>
              </a:rPr>
              <a:t>Sarana  </a:t>
            </a:r>
            <a:r>
              <a:rPr sz="1001" b="1" dirty="0">
                <a:latin typeface="Gotham"/>
                <a:cs typeface="Gotham"/>
              </a:rPr>
              <a:t>P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asa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55" name="object 57"/>
          <p:cNvSpPr/>
          <p:nvPr/>
        </p:nvSpPr>
        <p:spPr>
          <a:xfrm>
            <a:off x="7550112" y="1393457"/>
            <a:ext cx="381214" cy="264154"/>
          </a:xfrm>
          <a:custGeom>
            <a:avLst/>
            <a:gdLst/>
            <a:ahLst/>
            <a:cxnLst/>
            <a:rect l="l" t="t" r="r" b="b"/>
            <a:pathLst>
              <a:path w="628650" h="435610">
                <a:moveTo>
                  <a:pt x="372081" y="410638"/>
                </a:moveTo>
                <a:lnTo>
                  <a:pt x="256686" y="410638"/>
                </a:lnTo>
                <a:lnTo>
                  <a:pt x="257660" y="411036"/>
                </a:lnTo>
                <a:lnTo>
                  <a:pt x="258782" y="411978"/>
                </a:lnTo>
                <a:lnTo>
                  <a:pt x="300633" y="433559"/>
                </a:lnTo>
                <a:lnTo>
                  <a:pt x="306905" y="434512"/>
                </a:lnTo>
                <a:lnTo>
                  <a:pt x="310035" y="434983"/>
                </a:lnTo>
                <a:lnTo>
                  <a:pt x="318004" y="434983"/>
                </a:lnTo>
                <a:lnTo>
                  <a:pt x="320349" y="434658"/>
                </a:lnTo>
                <a:lnTo>
                  <a:pt x="322705" y="434365"/>
                </a:lnTo>
                <a:lnTo>
                  <a:pt x="360851" y="418376"/>
                </a:lnTo>
                <a:lnTo>
                  <a:pt x="365217" y="414806"/>
                </a:lnTo>
                <a:lnTo>
                  <a:pt x="370369" y="411067"/>
                </a:lnTo>
                <a:lnTo>
                  <a:pt x="371164" y="410900"/>
                </a:lnTo>
                <a:lnTo>
                  <a:pt x="372081" y="410638"/>
                </a:lnTo>
                <a:close/>
              </a:path>
              <a:path w="628650" h="435610">
                <a:moveTo>
                  <a:pt x="167253" y="55"/>
                </a:moveTo>
                <a:lnTo>
                  <a:pt x="111428" y="5366"/>
                </a:lnTo>
                <a:lnTo>
                  <a:pt x="71948" y="16483"/>
                </a:lnTo>
                <a:lnTo>
                  <a:pt x="24544" y="40918"/>
                </a:lnTo>
                <a:lnTo>
                  <a:pt x="0" y="391236"/>
                </a:lnTo>
                <a:lnTo>
                  <a:pt x="935" y="395445"/>
                </a:lnTo>
                <a:lnTo>
                  <a:pt x="7280" y="404492"/>
                </a:lnTo>
                <a:lnTo>
                  <a:pt x="8662" y="405654"/>
                </a:lnTo>
                <a:lnTo>
                  <a:pt x="15741" y="410073"/>
                </a:lnTo>
                <a:lnTo>
                  <a:pt x="21814" y="411978"/>
                </a:lnTo>
                <a:lnTo>
                  <a:pt x="29437" y="410691"/>
                </a:lnTo>
                <a:lnTo>
                  <a:pt x="372081" y="410638"/>
                </a:lnTo>
                <a:lnTo>
                  <a:pt x="372264" y="410586"/>
                </a:lnTo>
                <a:lnTo>
                  <a:pt x="607942" y="410586"/>
                </a:lnTo>
                <a:lnTo>
                  <a:pt x="613586" y="410031"/>
                </a:lnTo>
                <a:lnTo>
                  <a:pt x="618382" y="406680"/>
                </a:lnTo>
                <a:lnTo>
                  <a:pt x="624748" y="399822"/>
                </a:lnTo>
                <a:lnTo>
                  <a:pt x="625900" y="395728"/>
                </a:lnTo>
                <a:lnTo>
                  <a:pt x="627879" y="391770"/>
                </a:lnTo>
                <a:lnTo>
                  <a:pt x="627984" y="391236"/>
                </a:lnTo>
                <a:lnTo>
                  <a:pt x="628141" y="390733"/>
                </a:lnTo>
                <a:lnTo>
                  <a:pt x="628141" y="339311"/>
                </a:lnTo>
                <a:lnTo>
                  <a:pt x="284560" y="339311"/>
                </a:lnTo>
                <a:lnTo>
                  <a:pt x="283330" y="338651"/>
                </a:lnTo>
                <a:lnTo>
                  <a:pt x="52117" y="338651"/>
                </a:lnTo>
                <a:lnTo>
                  <a:pt x="48190" y="337960"/>
                </a:lnTo>
                <a:lnTo>
                  <a:pt x="48235" y="85758"/>
                </a:lnTo>
                <a:lnTo>
                  <a:pt x="48546" y="84994"/>
                </a:lnTo>
                <a:lnTo>
                  <a:pt x="87555" y="62757"/>
                </a:lnTo>
                <a:lnTo>
                  <a:pt x="139308" y="49958"/>
                </a:lnTo>
                <a:lnTo>
                  <a:pt x="173208" y="48306"/>
                </a:lnTo>
                <a:lnTo>
                  <a:pt x="613280" y="48306"/>
                </a:lnTo>
                <a:lnTo>
                  <a:pt x="612276" y="47456"/>
                </a:lnTo>
                <a:lnTo>
                  <a:pt x="606056" y="42838"/>
                </a:lnTo>
                <a:lnTo>
                  <a:pt x="313585" y="42838"/>
                </a:lnTo>
                <a:lnTo>
                  <a:pt x="312465" y="42105"/>
                </a:lnTo>
                <a:lnTo>
                  <a:pt x="264428" y="17547"/>
                </a:lnTo>
                <a:lnTo>
                  <a:pt x="212300" y="3614"/>
                </a:lnTo>
                <a:lnTo>
                  <a:pt x="182258" y="431"/>
                </a:lnTo>
                <a:lnTo>
                  <a:pt x="167253" y="55"/>
                </a:lnTo>
                <a:close/>
              </a:path>
              <a:path w="628650" h="435610">
                <a:moveTo>
                  <a:pt x="607942" y="410586"/>
                </a:moveTo>
                <a:lnTo>
                  <a:pt x="372264" y="410586"/>
                </a:lnTo>
                <a:lnTo>
                  <a:pt x="372693" y="410670"/>
                </a:lnTo>
                <a:lnTo>
                  <a:pt x="600686" y="410670"/>
                </a:lnTo>
                <a:lnTo>
                  <a:pt x="604215" y="410952"/>
                </a:lnTo>
                <a:lnTo>
                  <a:pt x="607942" y="410586"/>
                </a:lnTo>
                <a:close/>
              </a:path>
              <a:path w="628650" h="435610">
                <a:moveTo>
                  <a:pt x="613280" y="48306"/>
                </a:moveTo>
                <a:lnTo>
                  <a:pt x="173208" y="48306"/>
                </a:lnTo>
                <a:lnTo>
                  <a:pt x="190130" y="49192"/>
                </a:lnTo>
                <a:lnTo>
                  <a:pt x="207023" y="51162"/>
                </a:lnTo>
                <a:lnTo>
                  <a:pt x="255011" y="64248"/>
                </a:lnTo>
                <a:lnTo>
                  <a:pt x="281984" y="79737"/>
                </a:lnTo>
                <a:lnTo>
                  <a:pt x="289397" y="84700"/>
                </a:lnTo>
                <a:lnTo>
                  <a:pt x="289797" y="85758"/>
                </a:lnTo>
                <a:lnTo>
                  <a:pt x="289785" y="337866"/>
                </a:lnTo>
                <a:lnTo>
                  <a:pt x="284560" y="339311"/>
                </a:lnTo>
                <a:lnTo>
                  <a:pt x="628141" y="339311"/>
                </a:lnTo>
                <a:lnTo>
                  <a:pt x="628141" y="338326"/>
                </a:lnTo>
                <a:lnTo>
                  <a:pt x="341982" y="338326"/>
                </a:lnTo>
                <a:lnTo>
                  <a:pt x="338244" y="338117"/>
                </a:lnTo>
                <a:lnTo>
                  <a:pt x="338117" y="329141"/>
                </a:lnTo>
                <a:lnTo>
                  <a:pt x="338076" y="85758"/>
                </a:lnTo>
                <a:lnTo>
                  <a:pt x="338548" y="84920"/>
                </a:lnTo>
                <a:lnTo>
                  <a:pt x="375191" y="63357"/>
                </a:lnTo>
                <a:lnTo>
                  <a:pt x="422193" y="50934"/>
                </a:lnTo>
                <a:lnTo>
                  <a:pt x="454497" y="48341"/>
                </a:lnTo>
                <a:lnTo>
                  <a:pt x="613321" y="48341"/>
                </a:lnTo>
                <a:close/>
              </a:path>
              <a:path w="628650" h="435610">
                <a:moveTo>
                  <a:pt x="167690" y="314133"/>
                </a:moveTo>
                <a:lnTo>
                  <a:pt x="108517" y="320341"/>
                </a:lnTo>
                <a:lnTo>
                  <a:pt x="66085" y="333394"/>
                </a:lnTo>
                <a:lnTo>
                  <a:pt x="54933" y="338295"/>
                </a:lnTo>
                <a:lnTo>
                  <a:pt x="52117" y="338651"/>
                </a:lnTo>
                <a:lnTo>
                  <a:pt x="283330" y="338651"/>
                </a:lnTo>
                <a:lnTo>
                  <a:pt x="280382" y="337070"/>
                </a:lnTo>
                <a:lnTo>
                  <a:pt x="229136" y="320282"/>
                </a:lnTo>
                <a:lnTo>
                  <a:pt x="182801" y="314424"/>
                </a:lnTo>
                <a:lnTo>
                  <a:pt x="167690" y="314133"/>
                </a:lnTo>
                <a:close/>
              </a:path>
              <a:path w="628650" h="435610">
                <a:moveTo>
                  <a:pt x="457797" y="314136"/>
                </a:moveTo>
                <a:lnTo>
                  <a:pt x="401301" y="319748"/>
                </a:lnTo>
                <a:lnTo>
                  <a:pt x="361332" y="331321"/>
                </a:lnTo>
                <a:lnTo>
                  <a:pt x="357060" y="332955"/>
                </a:lnTo>
                <a:lnTo>
                  <a:pt x="352757" y="334546"/>
                </a:lnTo>
                <a:lnTo>
                  <a:pt x="345343" y="338326"/>
                </a:lnTo>
                <a:lnTo>
                  <a:pt x="628141" y="338326"/>
                </a:lnTo>
                <a:lnTo>
                  <a:pt x="572823" y="338284"/>
                </a:lnTo>
                <a:lnTo>
                  <a:pt x="569525" y="336777"/>
                </a:lnTo>
                <a:lnTo>
                  <a:pt x="520258" y="320520"/>
                </a:lnTo>
                <a:lnTo>
                  <a:pt x="472958" y="314436"/>
                </a:lnTo>
                <a:lnTo>
                  <a:pt x="457797" y="314136"/>
                </a:lnTo>
                <a:close/>
              </a:path>
              <a:path w="628650" h="435610">
                <a:moveTo>
                  <a:pt x="613321" y="48341"/>
                </a:moveTo>
                <a:lnTo>
                  <a:pt x="454497" y="48341"/>
                </a:lnTo>
                <a:lnTo>
                  <a:pt x="475325" y="48732"/>
                </a:lnTo>
                <a:lnTo>
                  <a:pt x="496102" y="50949"/>
                </a:lnTo>
                <a:lnTo>
                  <a:pt x="545493" y="64760"/>
                </a:lnTo>
                <a:lnTo>
                  <a:pt x="579729" y="84041"/>
                </a:lnTo>
                <a:lnTo>
                  <a:pt x="579734" y="338138"/>
                </a:lnTo>
                <a:lnTo>
                  <a:pt x="572823" y="338284"/>
                </a:lnTo>
                <a:lnTo>
                  <a:pt x="628141" y="338284"/>
                </a:lnTo>
                <a:lnTo>
                  <a:pt x="628048" y="69052"/>
                </a:lnTo>
                <a:lnTo>
                  <a:pt x="627816" y="68094"/>
                </a:lnTo>
                <a:lnTo>
                  <a:pt x="627555" y="66743"/>
                </a:lnTo>
                <a:lnTo>
                  <a:pt x="625900" y="61057"/>
                </a:lnTo>
                <a:lnTo>
                  <a:pt x="623659" y="57298"/>
                </a:lnTo>
                <a:lnTo>
                  <a:pt x="620228" y="54186"/>
                </a:lnTo>
                <a:lnTo>
                  <a:pt x="613321" y="48341"/>
                </a:lnTo>
                <a:close/>
              </a:path>
              <a:path w="628650" h="435610">
                <a:moveTo>
                  <a:pt x="459198" y="0"/>
                </a:moveTo>
                <a:lnTo>
                  <a:pt x="415263" y="3625"/>
                </a:lnTo>
                <a:lnTo>
                  <a:pt x="362941" y="17757"/>
                </a:lnTo>
                <a:lnTo>
                  <a:pt x="326596" y="35392"/>
                </a:lnTo>
                <a:lnTo>
                  <a:pt x="314308" y="42817"/>
                </a:lnTo>
                <a:lnTo>
                  <a:pt x="313585" y="42838"/>
                </a:lnTo>
                <a:lnTo>
                  <a:pt x="606056" y="42838"/>
                </a:lnTo>
                <a:lnTo>
                  <a:pt x="603903" y="41240"/>
                </a:lnTo>
                <a:lnTo>
                  <a:pt x="567704" y="21197"/>
                </a:lnTo>
                <a:lnTo>
                  <a:pt x="529086" y="8199"/>
                </a:lnTo>
                <a:lnTo>
                  <a:pt x="475843" y="365"/>
                </a:lnTo>
                <a:lnTo>
                  <a:pt x="459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6" name="object 58"/>
          <p:cNvSpPr/>
          <p:nvPr/>
        </p:nvSpPr>
        <p:spPr>
          <a:xfrm>
            <a:off x="7550047" y="1276259"/>
            <a:ext cx="381214" cy="117445"/>
          </a:xfrm>
          <a:custGeom>
            <a:avLst/>
            <a:gdLst/>
            <a:ahLst/>
            <a:cxnLst/>
            <a:rect l="l" t="t" r="r" b="b"/>
            <a:pathLst>
              <a:path w="628650" h="193675">
                <a:moveTo>
                  <a:pt x="423121" y="51495"/>
                </a:moveTo>
                <a:lnTo>
                  <a:pt x="314545" y="51495"/>
                </a:lnTo>
                <a:lnTo>
                  <a:pt x="592830" y="190685"/>
                </a:lnTo>
                <a:lnTo>
                  <a:pt x="601455" y="193269"/>
                </a:lnTo>
                <a:lnTo>
                  <a:pt x="609998" y="192714"/>
                </a:lnTo>
                <a:lnTo>
                  <a:pt x="617742" y="189162"/>
                </a:lnTo>
                <a:lnTo>
                  <a:pt x="623970" y="182758"/>
                </a:lnTo>
                <a:lnTo>
                  <a:pt x="625970" y="179764"/>
                </a:lnTo>
                <a:lnTo>
                  <a:pt x="626850" y="176015"/>
                </a:lnTo>
                <a:lnTo>
                  <a:pt x="628253" y="172612"/>
                </a:lnTo>
                <a:lnTo>
                  <a:pt x="628253" y="165429"/>
                </a:lnTo>
                <a:lnTo>
                  <a:pt x="627206" y="162675"/>
                </a:lnTo>
                <a:lnTo>
                  <a:pt x="626410" y="159785"/>
                </a:lnTo>
                <a:lnTo>
                  <a:pt x="622693" y="152550"/>
                </a:lnTo>
                <a:lnTo>
                  <a:pt x="618839" y="149356"/>
                </a:lnTo>
                <a:lnTo>
                  <a:pt x="423121" y="51495"/>
                </a:lnTo>
                <a:close/>
              </a:path>
              <a:path w="628650" h="193675">
                <a:moveTo>
                  <a:pt x="318513" y="0"/>
                </a:moveTo>
                <a:lnTo>
                  <a:pt x="309739" y="0"/>
                </a:lnTo>
                <a:lnTo>
                  <a:pt x="295080" y="6409"/>
                </a:lnTo>
                <a:lnTo>
                  <a:pt x="280716" y="13422"/>
                </a:lnTo>
                <a:lnTo>
                  <a:pt x="252243" y="27967"/>
                </a:lnTo>
                <a:lnTo>
                  <a:pt x="204729" y="51652"/>
                </a:lnTo>
                <a:lnTo>
                  <a:pt x="7308" y="150299"/>
                </a:lnTo>
                <a:lnTo>
                  <a:pt x="2052" y="156037"/>
                </a:lnTo>
                <a:lnTo>
                  <a:pt x="230" y="164853"/>
                </a:lnTo>
                <a:lnTo>
                  <a:pt x="94" y="164937"/>
                </a:lnTo>
                <a:lnTo>
                  <a:pt x="0" y="173408"/>
                </a:lnTo>
                <a:lnTo>
                  <a:pt x="1047" y="176036"/>
                </a:lnTo>
                <a:lnTo>
                  <a:pt x="1769" y="178842"/>
                </a:lnTo>
                <a:lnTo>
                  <a:pt x="3172" y="181251"/>
                </a:lnTo>
                <a:lnTo>
                  <a:pt x="9412" y="188449"/>
                </a:lnTo>
                <a:lnTo>
                  <a:pt x="17475" y="192498"/>
                </a:lnTo>
                <a:lnTo>
                  <a:pt x="26599" y="193203"/>
                </a:lnTo>
                <a:lnTo>
                  <a:pt x="36019" y="190371"/>
                </a:lnTo>
                <a:lnTo>
                  <a:pt x="313404" y="51652"/>
                </a:lnTo>
                <a:lnTo>
                  <a:pt x="314545" y="51495"/>
                </a:lnTo>
                <a:lnTo>
                  <a:pt x="423121" y="51495"/>
                </a:lnTo>
                <a:lnTo>
                  <a:pt x="323728" y="1842"/>
                </a:lnTo>
                <a:lnTo>
                  <a:pt x="321068" y="1015"/>
                </a:lnTo>
                <a:lnTo>
                  <a:pt x="318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59"/>
          <p:cNvSpPr/>
          <p:nvPr/>
        </p:nvSpPr>
        <p:spPr>
          <a:xfrm>
            <a:off x="8913385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60"/>
          <p:cNvSpPr/>
          <p:nvPr/>
        </p:nvSpPr>
        <p:spPr>
          <a:xfrm>
            <a:off x="8913385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61"/>
          <p:cNvSpPr txBox="1"/>
          <p:nvPr/>
        </p:nvSpPr>
        <p:spPr>
          <a:xfrm>
            <a:off x="8960880" y="1811729"/>
            <a:ext cx="1303277" cy="86095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Pengoptimalan peran komite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Perangkat operasional belum terpenuhi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latin typeface="Gotham-Medium"/>
                <a:cs typeface="Gotham-Medium"/>
              </a:rPr>
              <a:t>Membuat database kelulusan</a:t>
            </a:r>
          </a:p>
        </p:txBody>
      </p:sp>
      <p:sp>
        <p:nvSpPr>
          <p:cNvPr id="60" name="object 62"/>
          <p:cNvSpPr txBox="1"/>
          <p:nvPr/>
        </p:nvSpPr>
        <p:spPr>
          <a:xfrm>
            <a:off x="8967039" y="3752455"/>
            <a:ext cx="1283629" cy="127491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Pengoptimalan peran komite dalam perencanaan dan pengawasan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solidFill>
                  <a:schemeClr val="bg1"/>
                </a:solidFill>
                <a:latin typeface="Gotham-Medium"/>
                <a:cs typeface="Gotham-Medium"/>
              </a:rPr>
              <a:t>Perangkat operasional terpenuhi</a:t>
            </a:r>
          </a:p>
          <a:p>
            <a:pPr marL="102042" marR="3081" indent="-94341">
              <a:lnSpc>
                <a:spcPct val="102299"/>
              </a:lnSpc>
              <a:spcBef>
                <a:spcPts val="58"/>
              </a:spcBef>
              <a:buFont typeface="Arial" pitchFamily="34" charset="0"/>
              <a:buChar char="•"/>
            </a:pPr>
            <a:r>
              <a:rPr lang="id-ID" sz="879" spc="-6" dirty="0">
                <a:solidFill>
                  <a:schemeClr val="bg1"/>
                </a:solidFill>
                <a:latin typeface="Gotham-Medium"/>
                <a:cs typeface="Gotham-Medium"/>
              </a:rPr>
              <a:t>Database kelulusan berbentuk hard dan softcopy</a:t>
            </a:r>
          </a:p>
        </p:txBody>
      </p:sp>
      <p:sp>
        <p:nvSpPr>
          <p:cNvPr id="61" name="object 63"/>
          <p:cNvSpPr txBox="1"/>
          <p:nvPr/>
        </p:nvSpPr>
        <p:spPr>
          <a:xfrm>
            <a:off x="9402731" y="1336914"/>
            <a:ext cx="868321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en-US" sz="1001" b="1" spc="-27" dirty="0" err="1">
                <a:latin typeface="Gotham"/>
                <a:cs typeface="Gotham"/>
              </a:rPr>
              <a:t>Ananejemn</a:t>
            </a:r>
            <a:r>
              <a:rPr lang="en-US" sz="1001" b="1" spc="-27" dirty="0">
                <a:latin typeface="Gotham"/>
                <a:cs typeface="Gotham"/>
              </a:rPr>
              <a:t> </a:t>
            </a:r>
            <a:r>
              <a:rPr lang="en-US" sz="1001" b="1" spc="-27" dirty="0" err="1">
                <a:latin typeface="Gotham"/>
                <a:cs typeface="Gotham"/>
              </a:rPr>
              <a:t>sekolah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62" name="object 64"/>
          <p:cNvSpPr/>
          <p:nvPr/>
        </p:nvSpPr>
        <p:spPr>
          <a:xfrm>
            <a:off x="9190591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75788" y="0"/>
                </a:moveTo>
                <a:lnTo>
                  <a:pt x="80426" y="1444"/>
                </a:lnTo>
                <a:lnTo>
                  <a:pt x="85316" y="1141"/>
                </a:lnTo>
                <a:lnTo>
                  <a:pt x="90049" y="2041"/>
                </a:lnTo>
                <a:lnTo>
                  <a:pt x="125692" y="17873"/>
                </a:lnTo>
                <a:lnTo>
                  <a:pt x="144383" y="53108"/>
                </a:lnTo>
                <a:lnTo>
                  <a:pt x="145817" y="80332"/>
                </a:lnTo>
                <a:lnTo>
                  <a:pt x="145985" y="87882"/>
                </a:lnTo>
                <a:lnTo>
                  <a:pt x="147388" y="95107"/>
                </a:lnTo>
                <a:lnTo>
                  <a:pt x="151388" y="101693"/>
                </a:lnTo>
                <a:lnTo>
                  <a:pt x="154286" y="108458"/>
                </a:lnTo>
                <a:lnTo>
                  <a:pt x="155284" y="115393"/>
                </a:lnTo>
                <a:lnTo>
                  <a:pt x="154902" y="122435"/>
                </a:lnTo>
                <a:lnTo>
                  <a:pt x="153660" y="129524"/>
                </a:lnTo>
                <a:lnTo>
                  <a:pt x="133411" y="170521"/>
                </a:lnTo>
                <a:lnTo>
                  <a:pt x="128592" y="178508"/>
                </a:lnTo>
                <a:lnTo>
                  <a:pt x="124190" y="186726"/>
                </a:lnTo>
                <a:lnTo>
                  <a:pt x="120457" y="195313"/>
                </a:lnTo>
                <a:lnTo>
                  <a:pt x="117640" y="202779"/>
                </a:lnTo>
                <a:lnTo>
                  <a:pt x="124624" y="206182"/>
                </a:lnTo>
                <a:lnTo>
                  <a:pt x="143983" y="215654"/>
                </a:lnTo>
                <a:lnTo>
                  <a:pt x="163337" y="225135"/>
                </a:lnTo>
                <a:lnTo>
                  <a:pt x="182728" y="234540"/>
                </a:lnTo>
                <a:lnTo>
                  <a:pt x="219787" y="257000"/>
                </a:lnTo>
                <a:lnTo>
                  <a:pt x="240004" y="294570"/>
                </a:lnTo>
                <a:lnTo>
                  <a:pt x="247573" y="331811"/>
                </a:lnTo>
                <a:lnTo>
                  <a:pt x="247018" y="334461"/>
                </a:lnTo>
                <a:lnTo>
                  <a:pt x="246851" y="337120"/>
                </a:lnTo>
                <a:lnTo>
                  <a:pt x="246369" y="344952"/>
                </a:lnTo>
                <a:lnTo>
                  <a:pt x="241416" y="348261"/>
                </a:lnTo>
                <a:lnTo>
                  <a:pt x="234652" y="349738"/>
                </a:lnTo>
                <a:lnTo>
                  <a:pt x="224251" y="352044"/>
                </a:lnTo>
                <a:lnTo>
                  <a:pt x="178119" y="360806"/>
                </a:lnTo>
                <a:lnTo>
                  <a:pt x="133242" y="364617"/>
                </a:lnTo>
                <a:lnTo>
                  <a:pt x="131472" y="364585"/>
                </a:lnTo>
                <a:lnTo>
                  <a:pt x="130278" y="364585"/>
                </a:lnTo>
                <a:lnTo>
                  <a:pt x="112431" y="327112"/>
                </a:lnTo>
                <a:lnTo>
                  <a:pt x="76400" y="300217"/>
                </a:lnTo>
                <a:lnTo>
                  <a:pt x="37597" y="281274"/>
                </a:lnTo>
                <a:lnTo>
                  <a:pt x="26996" y="276560"/>
                </a:lnTo>
                <a:lnTo>
                  <a:pt x="16431" y="271774"/>
                </a:lnTo>
                <a:lnTo>
                  <a:pt x="5968" y="266766"/>
                </a:lnTo>
                <a:lnTo>
                  <a:pt x="3528" y="265552"/>
                </a:lnTo>
                <a:lnTo>
                  <a:pt x="3120" y="264641"/>
                </a:lnTo>
                <a:lnTo>
                  <a:pt x="4429" y="262232"/>
                </a:lnTo>
                <a:lnTo>
                  <a:pt x="10501" y="251038"/>
                </a:lnTo>
                <a:lnTo>
                  <a:pt x="28522" y="217344"/>
                </a:lnTo>
                <a:lnTo>
                  <a:pt x="40144" y="178807"/>
                </a:lnTo>
                <a:lnTo>
                  <a:pt x="39848" y="171844"/>
                </a:lnTo>
                <a:lnTo>
                  <a:pt x="38564" y="165048"/>
                </a:lnTo>
                <a:lnTo>
                  <a:pt x="36208" y="158476"/>
                </a:lnTo>
                <a:lnTo>
                  <a:pt x="33168" y="150251"/>
                </a:lnTo>
                <a:lnTo>
                  <a:pt x="31340" y="141890"/>
                </a:lnTo>
                <a:lnTo>
                  <a:pt x="30520" y="133388"/>
                </a:lnTo>
                <a:lnTo>
                  <a:pt x="30501" y="124739"/>
                </a:lnTo>
                <a:lnTo>
                  <a:pt x="30239" y="112962"/>
                </a:lnTo>
                <a:lnTo>
                  <a:pt x="17618" y="72477"/>
                </a:lnTo>
                <a:lnTo>
                  <a:pt x="335" y="54302"/>
                </a:lnTo>
                <a:lnTo>
                  <a:pt x="0" y="53139"/>
                </a:lnTo>
                <a:lnTo>
                  <a:pt x="21425" y="15686"/>
                </a:lnTo>
                <a:lnTo>
                  <a:pt x="59830" y="1172"/>
                </a:lnTo>
                <a:lnTo>
                  <a:pt x="66552" y="649"/>
                </a:lnTo>
                <a:lnTo>
                  <a:pt x="67181" y="743"/>
                </a:lnTo>
                <a:lnTo>
                  <a:pt x="67390" y="0"/>
                </a:lnTo>
                <a:lnTo>
                  <a:pt x="75788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3" name="object 65"/>
          <p:cNvSpPr/>
          <p:nvPr/>
        </p:nvSpPr>
        <p:spPr>
          <a:xfrm>
            <a:off x="8957443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184556" y="0"/>
                </a:moveTo>
                <a:lnTo>
                  <a:pt x="186325" y="1361"/>
                </a:lnTo>
                <a:lnTo>
                  <a:pt x="188514" y="900"/>
                </a:lnTo>
                <a:lnTo>
                  <a:pt x="190482" y="1266"/>
                </a:lnTo>
                <a:lnTo>
                  <a:pt x="233785" y="25556"/>
                </a:lnTo>
                <a:lnTo>
                  <a:pt x="245559" y="48040"/>
                </a:lnTo>
                <a:lnTo>
                  <a:pt x="246962" y="51726"/>
                </a:lnTo>
                <a:lnTo>
                  <a:pt x="247580" y="53338"/>
                </a:lnTo>
                <a:lnTo>
                  <a:pt x="247245" y="54239"/>
                </a:lnTo>
                <a:lnTo>
                  <a:pt x="245863" y="55192"/>
                </a:lnTo>
                <a:lnTo>
                  <a:pt x="234198" y="65713"/>
                </a:lnTo>
                <a:lnTo>
                  <a:pt x="218094" y="107368"/>
                </a:lnTo>
                <a:lnTo>
                  <a:pt x="216781" y="133821"/>
                </a:lnTo>
                <a:lnTo>
                  <a:pt x="216199" y="142634"/>
                </a:lnTo>
                <a:lnTo>
                  <a:pt x="215864" y="146278"/>
                </a:lnTo>
                <a:lnTo>
                  <a:pt x="215162" y="149859"/>
                </a:lnTo>
                <a:lnTo>
                  <a:pt x="213434" y="153021"/>
                </a:lnTo>
                <a:lnTo>
                  <a:pt x="208312" y="166545"/>
                </a:lnTo>
                <a:lnTo>
                  <a:pt x="213801" y="206883"/>
                </a:lnTo>
                <a:lnTo>
                  <a:pt x="227492" y="231902"/>
                </a:lnTo>
                <a:lnTo>
                  <a:pt x="232334" y="240086"/>
                </a:lnTo>
                <a:lnTo>
                  <a:pt x="241371" y="267258"/>
                </a:lnTo>
                <a:lnTo>
                  <a:pt x="241036" y="268337"/>
                </a:lnTo>
                <a:lnTo>
                  <a:pt x="238449" y="269049"/>
                </a:lnTo>
                <a:lnTo>
                  <a:pt x="232406" y="271065"/>
                </a:lnTo>
                <a:lnTo>
                  <a:pt x="226553" y="273547"/>
                </a:lnTo>
                <a:lnTo>
                  <a:pt x="220817" y="276307"/>
                </a:lnTo>
                <a:lnTo>
                  <a:pt x="215120" y="279153"/>
                </a:lnTo>
                <a:lnTo>
                  <a:pt x="203986" y="284363"/>
                </a:lnTo>
                <a:lnTo>
                  <a:pt x="160058" y="306691"/>
                </a:lnTo>
                <a:lnTo>
                  <a:pt x="126474" y="337861"/>
                </a:lnTo>
                <a:lnTo>
                  <a:pt x="117144" y="364763"/>
                </a:lnTo>
                <a:lnTo>
                  <a:pt x="115940" y="364585"/>
                </a:lnTo>
                <a:lnTo>
                  <a:pt x="73911" y="361481"/>
                </a:lnTo>
                <a:lnTo>
                  <a:pt x="28833" y="354753"/>
                </a:lnTo>
                <a:lnTo>
                  <a:pt x="13734" y="350533"/>
                </a:lnTo>
                <a:lnTo>
                  <a:pt x="5661" y="347528"/>
                </a:lnTo>
                <a:lnTo>
                  <a:pt x="1619" y="341507"/>
                </a:lnTo>
                <a:lnTo>
                  <a:pt x="446" y="333235"/>
                </a:lnTo>
                <a:lnTo>
                  <a:pt x="0" y="325138"/>
                </a:lnTo>
                <a:lnTo>
                  <a:pt x="760" y="317203"/>
                </a:lnTo>
                <a:lnTo>
                  <a:pt x="16133" y="273646"/>
                </a:lnTo>
                <a:lnTo>
                  <a:pt x="49733" y="240746"/>
                </a:lnTo>
                <a:lnTo>
                  <a:pt x="82731" y="226095"/>
                </a:lnTo>
                <a:lnTo>
                  <a:pt x="93710" y="221176"/>
                </a:lnTo>
                <a:lnTo>
                  <a:pt x="129071" y="203428"/>
                </a:lnTo>
                <a:lnTo>
                  <a:pt x="129531" y="202538"/>
                </a:lnTo>
                <a:lnTo>
                  <a:pt x="128578" y="200465"/>
                </a:lnTo>
                <a:lnTo>
                  <a:pt x="123082" y="188488"/>
                </a:lnTo>
                <a:lnTo>
                  <a:pt x="117411" y="176603"/>
                </a:lnTo>
                <a:lnTo>
                  <a:pt x="111183" y="165018"/>
                </a:lnTo>
                <a:lnTo>
                  <a:pt x="104014" y="153942"/>
                </a:lnTo>
                <a:lnTo>
                  <a:pt x="98454" y="144759"/>
                </a:lnTo>
                <a:lnTo>
                  <a:pt x="94666" y="135080"/>
                </a:lnTo>
                <a:lnTo>
                  <a:pt x="92593" y="124901"/>
                </a:lnTo>
                <a:lnTo>
                  <a:pt x="92182" y="114216"/>
                </a:lnTo>
                <a:lnTo>
                  <a:pt x="92318" y="110289"/>
                </a:lnTo>
                <a:lnTo>
                  <a:pt x="93187" y="106509"/>
                </a:lnTo>
                <a:lnTo>
                  <a:pt x="95208" y="103221"/>
                </a:lnTo>
                <a:lnTo>
                  <a:pt x="98566" y="96271"/>
                </a:lnTo>
                <a:lnTo>
                  <a:pt x="100554" y="89040"/>
                </a:lnTo>
                <a:lnTo>
                  <a:pt x="101485" y="81584"/>
                </a:lnTo>
                <a:lnTo>
                  <a:pt x="101668" y="73955"/>
                </a:lnTo>
                <a:lnTo>
                  <a:pt x="101595" y="67893"/>
                </a:lnTo>
                <a:lnTo>
                  <a:pt x="100977" y="61757"/>
                </a:lnTo>
                <a:lnTo>
                  <a:pt x="101710" y="55788"/>
                </a:lnTo>
                <a:lnTo>
                  <a:pt x="121333" y="20135"/>
                </a:lnTo>
                <a:lnTo>
                  <a:pt x="160462" y="1424"/>
                </a:lnTo>
                <a:lnTo>
                  <a:pt x="162232" y="1088"/>
                </a:lnTo>
                <a:lnTo>
                  <a:pt x="164137" y="1225"/>
                </a:lnTo>
                <a:lnTo>
                  <a:pt x="165656" y="0"/>
                </a:lnTo>
                <a:lnTo>
                  <a:pt x="184556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6"/>
          <p:cNvSpPr/>
          <p:nvPr/>
        </p:nvSpPr>
        <p:spPr>
          <a:xfrm>
            <a:off x="9030033" y="1404941"/>
            <a:ext cx="237970" cy="250292"/>
          </a:xfrm>
          <a:custGeom>
            <a:avLst/>
            <a:gdLst/>
            <a:ahLst/>
            <a:cxnLst/>
            <a:rect l="l" t="t" r="r" b="b"/>
            <a:pathLst>
              <a:path w="392430" h="412750">
                <a:moveTo>
                  <a:pt x="189756" y="0"/>
                </a:moveTo>
                <a:lnTo>
                  <a:pt x="144749" y="13349"/>
                </a:lnTo>
                <a:lnTo>
                  <a:pt x="120363" y="44858"/>
                </a:lnTo>
                <a:lnTo>
                  <a:pt x="112518" y="87983"/>
                </a:lnTo>
                <a:lnTo>
                  <a:pt x="111395" y="99561"/>
                </a:lnTo>
                <a:lnTo>
                  <a:pt x="109403" y="111013"/>
                </a:lnTo>
                <a:lnTo>
                  <a:pt x="106070" y="122304"/>
                </a:lnTo>
                <a:lnTo>
                  <a:pt x="103534" y="132995"/>
                </a:lnTo>
                <a:lnTo>
                  <a:pt x="118352" y="172312"/>
                </a:lnTo>
                <a:lnTo>
                  <a:pt x="121012" y="177160"/>
                </a:lnTo>
                <a:lnTo>
                  <a:pt x="127266" y="188756"/>
                </a:lnTo>
                <a:lnTo>
                  <a:pt x="133389" y="200427"/>
                </a:lnTo>
                <a:lnTo>
                  <a:pt x="145583" y="223871"/>
                </a:lnTo>
                <a:lnTo>
                  <a:pt x="146372" y="225337"/>
                </a:lnTo>
                <a:lnTo>
                  <a:pt x="110019" y="245300"/>
                </a:lnTo>
                <a:lnTo>
                  <a:pt x="85668" y="255445"/>
                </a:lnTo>
                <a:lnTo>
                  <a:pt x="73542" y="260802"/>
                </a:lnTo>
                <a:lnTo>
                  <a:pt x="37986" y="282397"/>
                </a:lnTo>
                <a:lnTo>
                  <a:pt x="11015" y="317837"/>
                </a:lnTo>
                <a:lnTo>
                  <a:pt x="1336" y="356756"/>
                </a:lnTo>
                <a:lnTo>
                  <a:pt x="0" y="378275"/>
                </a:lnTo>
                <a:lnTo>
                  <a:pt x="3382" y="383207"/>
                </a:lnTo>
                <a:lnTo>
                  <a:pt x="40089" y="397258"/>
                </a:lnTo>
                <a:lnTo>
                  <a:pt x="83816" y="404620"/>
                </a:lnTo>
                <a:lnTo>
                  <a:pt x="136737" y="409641"/>
                </a:lnTo>
                <a:lnTo>
                  <a:pt x="191575" y="412169"/>
                </a:lnTo>
                <a:lnTo>
                  <a:pt x="208273" y="411960"/>
                </a:lnTo>
                <a:lnTo>
                  <a:pt x="253521" y="409426"/>
                </a:lnTo>
                <a:lnTo>
                  <a:pt x="303751" y="404353"/>
                </a:lnTo>
                <a:lnTo>
                  <a:pt x="353643" y="396641"/>
                </a:lnTo>
                <a:lnTo>
                  <a:pt x="392207" y="379751"/>
                </a:lnTo>
                <a:lnTo>
                  <a:pt x="391904" y="371333"/>
                </a:lnTo>
                <a:lnTo>
                  <a:pt x="384586" y="331092"/>
                </a:lnTo>
                <a:lnTo>
                  <a:pt x="365999" y="294675"/>
                </a:lnTo>
                <a:lnTo>
                  <a:pt x="331277" y="267692"/>
                </a:lnTo>
                <a:lnTo>
                  <a:pt x="325414" y="264530"/>
                </a:lnTo>
                <a:lnTo>
                  <a:pt x="247625" y="226552"/>
                </a:lnTo>
                <a:lnTo>
                  <a:pt x="245458" y="226436"/>
                </a:lnTo>
                <a:lnTo>
                  <a:pt x="246867" y="223819"/>
                </a:lnTo>
                <a:lnTo>
                  <a:pt x="253639" y="210506"/>
                </a:lnTo>
                <a:lnTo>
                  <a:pt x="260150" y="196987"/>
                </a:lnTo>
                <a:lnTo>
                  <a:pt x="267009" y="183649"/>
                </a:lnTo>
                <a:lnTo>
                  <a:pt x="274850" y="170826"/>
                </a:lnTo>
                <a:lnTo>
                  <a:pt x="277478" y="166993"/>
                </a:lnTo>
                <a:lnTo>
                  <a:pt x="279687" y="162857"/>
                </a:lnTo>
                <a:lnTo>
                  <a:pt x="281939" y="158784"/>
                </a:lnTo>
                <a:lnTo>
                  <a:pt x="286554" y="148336"/>
                </a:lnTo>
                <a:lnTo>
                  <a:pt x="288691" y="137751"/>
                </a:lnTo>
                <a:lnTo>
                  <a:pt x="288030" y="126996"/>
                </a:lnTo>
                <a:lnTo>
                  <a:pt x="284253" y="116042"/>
                </a:lnTo>
                <a:lnTo>
                  <a:pt x="280745" y="108932"/>
                </a:lnTo>
                <a:lnTo>
                  <a:pt x="279687" y="101236"/>
                </a:lnTo>
                <a:lnTo>
                  <a:pt x="279823" y="93299"/>
                </a:lnTo>
                <a:lnTo>
                  <a:pt x="279879" y="83854"/>
                </a:lnTo>
                <a:lnTo>
                  <a:pt x="279576" y="74432"/>
                </a:lnTo>
                <a:lnTo>
                  <a:pt x="264901" y="29189"/>
                </a:lnTo>
                <a:lnTo>
                  <a:pt x="225074" y="4665"/>
                </a:lnTo>
                <a:lnTo>
                  <a:pt x="207589" y="908"/>
                </a:lnTo>
                <a:lnTo>
                  <a:pt x="189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7"/>
          <p:cNvSpPr/>
          <p:nvPr/>
        </p:nvSpPr>
        <p:spPr>
          <a:xfrm>
            <a:off x="10312103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8"/>
          <p:cNvSpPr/>
          <p:nvPr/>
        </p:nvSpPr>
        <p:spPr>
          <a:xfrm>
            <a:off x="10312104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7" name="object 69"/>
          <p:cNvSpPr txBox="1"/>
          <p:nvPr/>
        </p:nvSpPr>
        <p:spPr>
          <a:xfrm>
            <a:off x="10399646" y="1811729"/>
            <a:ext cx="1165745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latin typeface="Gotham-Medium"/>
              </a:rPr>
              <a:t>Tidak ada</a:t>
            </a:r>
            <a:endParaRPr sz="879" dirty="0">
              <a:latin typeface="Gotham-Medium"/>
              <a:cs typeface="Gotham-Medium"/>
            </a:endParaRPr>
          </a:p>
        </p:txBody>
      </p:sp>
      <p:sp>
        <p:nvSpPr>
          <p:cNvPr id="68" name="object 70"/>
          <p:cNvSpPr txBox="1"/>
          <p:nvPr/>
        </p:nvSpPr>
        <p:spPr>
          <a:xfrm>
            <a:off x="10393321" y="3752454"/>
            <a:ext cx="1167928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Tidak ada</a:t>
            </a:r>
            <a:endParaRPr lang="nn-NO" sz="879" dirty="0">
              <a:solidFill>
                <a:schemeClr val="bg1"/>
              </a:solidFill>
              <a:latin typeface="Gotham-Medium"/>
              <a:cs typeface="Gotham-Medium"/>
            </a:endParaRPr>
          </a:p>
        </p:txBody>
      </p:sp>
      <p:sp>
        <p:nvSpPr>
          <p:cNvPr id="69" name="object 71"/>
          <p:cNvSpPr txBox="1"/>
          <p:nvPr/>
        </p:nvSpPr>
        <p:spPr>
          <a:xfrm>
            <a:off x="10864943" y="1336914"/>
            <a:ext cx="59531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106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eaching  </a:t>
            </a:r>
            <a:r>
              <a:rPr sz="1001" b="1" spc="-6" dirty="0">
                <a:latin typeface="Gotham"/>
                <a:cs typeface="Gotham"/>
              </a:rPr>
              <a:t>Factory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70" name="object 72"/>
          <p:cNvSpPr/>
          <p:nvPr/>
        </p:nvSpPr>
        <p:spPr>
          <a:xfrm>
            <a:off x="10679336" y="1554696"/>
            <a:ext cx="54799" cy="538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1" name="object 73"/>
          <p:cNvSpPr/>
          <p:nvPr/>
        </p:nvSpPr>
        <p:spPr>
          <a:xfrm>
            <a:off x="10520254" y="1554693"/>
            <a:ext cx="54785" cy="538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2" name="object 74"/>
          <p:cNvSpPr/>
          <p:nvPr/>
        </p:nvSpPr>
        <p:spPr>
          <a:xfrm>
            <a:off x="10599712" y="1554683"/>
            <a:ext cx="54945" cy="538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3" name="object 75"/>
          <p:cNvSpPr/>
          <p:nvPr/>
        </p:nvSpPr>
        <p:spPr>
          <a:xfrm>
            <a:off x="10385593" y="1397417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4" name="object 76"/>
          <p:cNvSpPr/>
          <p:nvPr/>
        </p:nvSpPr>
        <p:spPr>
          <a:xfrm>
            <a:off x="10646922" y="1295392"/>
            <a:ext cx="103269" cy="857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5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76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19672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77" descr="C:\Users\acer\Downloads\22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78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ject 67"/>
          <p:cNvSpPr/>
          <p:nvPr/>
        </p:nvSpPr>
        <p:spPr>
          <a:xfrm>
            <a:off x="733389" y="3429000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8"/>
          <p:cNvSpPr/>
          <p:nvPr/>
        </p:nvSpPr>
        <p:spPr>
          <a:xfrm>
            <a:off x="733390" y="1851999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7" name="object 69"/>
          <p:cNvSpPr txBox="1"/>
          <p:nvPr/>
        </p:nvSpPr>
        <p:spPr>
          <a:xfrm>
            <a:off x="820932" y="1936650"/>
            <a:ext cx="1165745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latin typeface="Gotham-Medium"/>
              </a:rPr>
              <a:t>Tidak ada</a:t>
            </a:r>
            <a:endParaRPr sz="879" dirty="0">
              <a:latin typeface="Gotham-Medium"/>
              <a:cs typeface="Gotham-Medium"/>
            </a:endParaRPr>
          </a:p>
        </p:txBody>
      </p:sp>
      <p:sp>
        <p:nvSpPr>
          <p:cNvPr id="68" name="object 70"/>
          <p:cNvSpPr txBox="1"/>
          <p:nvPr/>
        </p:nvSpPr>
        <p:spPr>
          <a:xfrm>
            <a:off x="814607" y="3877375"/>
            <a:ext cx="1167928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Tidak ada</a:t>
            </a:r>
            <a:endParaRPr lang="nn-NO" sz="879" dirty="0">
              <a:solidFill>
                <a:schemeClr val="bg1"/>
              </a:solidFill>
              <a:latin typeface="Gotham-Medium"/>
              <a:cs typeface="Gotham-Medium"/>
            </a:endParaRPr>
          </a:p>
        </p:txBody>
      </p:sp>
      <p:sp>
        <p:nvSpPr>
          <p:cNvPr id="69" name="object 71"/>
          <p:cNvSpPr txBox="1"/>
          <p:nvPr/>
        </p:nvSpPr>
        <p:spPr>
          <a:xfrm>
            <a:off x="1286229" y="1461835"/>
            <a:ext cx="793346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en-US" sz="1001" b="1" spc="-106" dirty="0" err="1">
                <a:latin typeface="Gotham"/>
                <a:cs typeface="Gotham"/>
              </a:rPr>
              <a:t>Prestasi</a:t>
            </a:r>
            <a:r>
              <a:rPr lang="en-US" sz="1001" b="1" spc="-106" dirty="0">
                <a:latin typeface="Gotham"/>
                <a:cs typeface="Gotham"/>
              </a:rPr>
              <a:t> </a:t>
            </a:r>
            <a:r>
              <a:rPr lang="en-US" sz="1001" b="1" spc="-106" dirty="0" err="1">
                <a:latin typeface="Gotham"/>
                <a:cs typeface="Gotham"/>
              </a:rPr>
              <a:t>Sekolah</a:t>
            </a:r>
            <a:r>
              <a:rPr lang="en-US" sz="1001" b="1" spc="-106" dirty="0">
                <a:latin typeface="Gotham"/>
                <a:cs typeface="Gotham"/>
              </a:rPr>
              <a:t> ( </a:t>
            </a:r>
            <a:r>
              <a:rPr lang="en-US" sz="1001" b="1" spc="-106" dirty="0" err="1">
                <a:latin typeface="Gotham"/>
                <a:cs typeface="Gotham"/>
              </a:rPr>
              <a:t>siswa</a:t>
            </a:r>
            <a:r>
              <a:rPr lang="en-US" sz="1001" b="1" spc="-106" dirty="0">
                <a:latin typeface="Gotham"/>
                <a:cs typeface="Gotham"/>
              </a:rPr>
              <a:t>/</a:t>
            </a:r>
            <a:r>
              <a:rPr lang="en-US" sz="1001" b="1" spc="-106" dirty="0" err="1">
                <a:latin typeface="Gotham"/>
                <a:cs typeface="Gotham"/>
              </a:rPr>
              <a:t>sekolah</a:t>
            </a:r>
            <a:r>
              <a:rPr lang="en-US" sz="1001" b="1" spc="-106" dirty="0">
                <a:latin typeface="Gotham"/>
                <a:cs typeface="Gotham"/>
              </a:rPr>
              <a:t> 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70" name="object 72"/>
          <p:cNvSpPr/>
          <p:nvPr/>
        </p:nvSpPr>
        <p:spPr>
          <a:xfrm>
            <a:off x="1100622" y="1679617"/>
            <a:ext cx="54799" cy="53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1" name="object 73"/>
          <p:cNvSpPr/>
          <p:nvPr/>
        </p:nvSpPr>
        <p:spPr>
          <a:xfrm>
            <a:off x="941540" y="1679614"/>
            <a:ext cx="54785" cy="53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2" name="object 74"/>
          <p:cNvSpPr/>
          <p:nvPr/>
        </p:nvSpPr>
        <p:spPr>
          <a:xfrm>
            <a:off x="1020998" y="1679604"/>
            <a:ext cx="54945" cy="538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3" name="object 75"/>
          <p:cNvSpPr/>
          <p:nvPr/>
        </p:nvSpPr>
        <p:spPr>
          <a:xfrm>
            <a:off x="806879" y="1522338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4" name="object 76"/>
          <p:cNvSpPr/>
          <p:nvPr/>
        </p:nvSpPr>
        <p:spPr>
          <a:xfrm>
            <a:off x="1068208" y="1420313"/>
            <a:ext cx="103269" cy="857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5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76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19672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77" descr="C:\Users\acer\Downloads\22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11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-498475" y="-568325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534988" y="3935413"/>
            <a:ext cx="3495675" cy="24558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534988" y="1001713"/>
            <a:ext cx="3495675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4418013" y="1001713"/>
            <a:ext cx="3481387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5" name="Rectangle 34"/>
          <p:cNvSpPr>
            <a:spLocks/>
          </p:cNvSpPr>
          <p:nvPr/>
        </p:nvSpPr>
        <p:spPr>
          <a:xfrm>
            <a:off x="8293100" y="1001713"/>
            <a:ext cx="3427413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77" b="1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>
            <a:spLocks/>
          </p:cNvSpPr>
          <p:nvPr/>
        </p:nvSpPr>
        <p:spPr>
          <a:xfrm>
            <a:off x="8293100" y="3935413"/>
            <a:ext cx="3427413" cy="24431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77" b="1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>
            <a:spLocks/>
          </p:cNvSpPr>
          <p:nvPr/>
        </p:nvSpPr>
        <p:spPr>
          <a:xfrm>
            <a:off x="4418013" y="3935413"/>
            <a:ext cx="3479800" cy="24558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4107" name="Rectangle 84"/>
          <p:cNvSpPr>
            <a:spLocks noChangeArrowheads="1"/>
          </p:cNvSpPr>
          <p:nvPr/>
        </p:nvSpPr>
        <p:spPr bwMode="auto">
          <a:xfrm>
            <a:off x="1073150" y="3503613"/>
            <a:ext cx="2442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GERBANG UTAMA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8</a:t>
            </a:r>
            <a:endParaRPr lang="en-US" altLang="en-US" dirty="0"/>
          </a:p>
        </p:txBody>
      </p:sp>
      <p:sp>
        <p:nvSpPr>
          <p:cNvPr id="4108" name="Rectangle 85"/>
          <p:cNvSpPr>
            <a:spLocks noChangeArrowheads="1"/>
          </p:cNvSpPr>
          <p:nvPr/>
        </p:nvSpPr>
        <p:spPr bwMode="auto">
          <a:xfrm>
            <a:off x="1101725" y="6392863"/>
            <a:ext cx="2442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GERBANG UTAMA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4109" name="Rectangle 86"/>
          <p:cNvSpPr>
            <a:spLocks noChangeArrowheads="1"/>
          </p:cNvSpPr>
          <p:nvPr/>
        </p:nvSpPr>
        <p:spPr bwMode="auto">
          <a:xfrm>
            <a:off x="4837113" y="3503613"/>
            <a:ext cx="26423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RPS TAMPAK DEPAN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8</a:t>
            </a:r>
            <a:endParaRPr lang="en-US" altLang="en-US" dirty="0"/>
          </a:p>
        </p:txBody>
      </p:sp>
      <p:sp>
        <p:nvSpPr>
          <p:cNvPr id="4110" name="Rectangle 87"/>
          <p:cNvSpPr>
            <a:spLocks noChangeArrowheads="1"/>
          </p:cNvSpPr>
          <p:nvPr/>
        </p:nvSpPr>
        <p:spPr bwMode="auto">
          <a:xfrm>
            <a:off x="4837113" y="6375400"/>
            <a:ext cx="26423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RPS TAMPAK DEPAN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8493125" y="3524250"/>
            <a:ext cx="27038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RPS TAMPAK DALAM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8</a:t>
            </a:r>
            <a:endParaRPr lang="en-US" altLang="en-US" dirty="0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8493125" y="6375400"/>
            <a:ext cx="27038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RPS TAMPAK DALAM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5124" name="TextBox 1"/>
          <p:cNvSpPr txBox="1">
            <a:spLocks noChangeArrowheads="1"/>
          </p:cNvSpPr>
          <p:nvPr/>
        </p:nvSpPr>
        <p:spPr bwMode="auto">
          <a:xfrm>
            <a:off x="-498475" y="-568325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534988" y="3935413"/>
            <a:ext cx="3495675" cy="24558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534988" y="1001713"/>
            <a:ext cx="3495675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4418013" y="1001713"/>
            <a:ext cx="3481387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5" name="Rectangle 34"/>
          <p:cNvSpPr>
            <a:spLocks/>
          </p:cNvSpPr>
          <p:nvPr/>
        </p:nvSpPr>
        <p:spPr>
          <a:xfrm>
            <a:off x="8293100" y="1001713"/>
            <a:ext cx="3427413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77" b="1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>
            <a:spLocks/>
          </p:cNvSpPr>
          <p:nvPr/>
        </p:nvSpPr>
        <p:spPr>
          <a:xfrm>
            <a:off x="8293100" y="3935413"/>
            <a:ext cx="3427413" cy="24431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77" b="1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>
            <a:spLocks/>
          </p:cNvSpPr>
          <p:nvPr/>
        </p:nvSpPr>
        <p:spPr>
          <a:xfrm>
            <a:off x="4418013" y="3935413"/>
            <a:ext cx="3479800" cy="24558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5131" name="Rectangle 85"/>
          <p:cNvSpPr>
            <a:spLocks noChangeArrowheads="1"/>
          </p:cNvSpPr>
          <p:nvPr/>
        </p:nvSpPr>
        <p:spPr bwMode="auto">
          <a:xfrm>
            <a:off x="1196975" y="6423025"/>
            <a:ext cx="26663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RKB TAMPAK DEPAN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5132" name="Rectangle 86"/>
          <p:cNvSpPr>
            <a:spLocks noChangeArrowheads="1"/>
          </p:cNvSpPr>
          <p:nvPr/>
        </p:nvSpPr>
        <p:spPr bwMode="auto">
          <a:xfrm>
            <a:off x="4676775" y="3532188"/>
            <a:ext cx="2727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RKB TAMPAK DALAM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8</a:t>
            </a:r>
            <a:endParaRPr lang="en-US" altLang="en-US" dirty="0"/>
          </a:p>
        </p:txBody>
      </p:sp>
      <p:sp>
        <p:nvSpPr>
          <p:cNvPr id="5133" name="Rectangle 87"/>
          <p:cNvSpPr>
            <a:spLocks noChangeArrowheads="1"/>
          </p:cNvSpPr>
          <p:nvPr/>
        </p:nvSpPr>
        <p:spPr bwMode="auto">
          <a:xfrm>
            <a:off x="4676775" y="6378575"/>
            <a:ext cx="2727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RKB TAMPAK DALAM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5134" name="Rectangle 15"/>
          <p:cNvSpPr>
            <a:spLocks noChangeArrowheads="1"/>
          </p:cNvSpPr>
          <p:nvPr/>
        </p:nvSpPr>
        <p:spPr bwMode="auto">
          <a:xfrm>
            <a:off x="1062038" y="3473450"/>
            <a:ext cx="26663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RKB TAMPAK DEPAN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8</a:t>
            </a:r>
            <a:endParaRPr lang="en-US" altLang="en-US" dirty="0"/>
          </a:p>
        </p:txBody>
      </p:sp>
      <p:sp>
        <p:nvSpPr>
          <p:cNvPr id="5135" name="Rectangle 16"/>
          <p:cNvSpPr>
            <a:spLocks noChangeArrowheads="1"/>
          </p:cNvSpPr>
          <p:nvPr/>
        </p:nvSpPr>
        <p:spPr bwMode="auto">
          <a:xfrm>
            <a:off x="8158163" y="3568700"/>
            <a:ext cx="3879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PERPUSTAKAAN TAMPAK DALAM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8</a:t>
            </a:r>
            <a:endParaRPr lang="en-US" altLang="en-US" dirty="0"/>
          </a:p>
        </p:txBody>
      </p:sp>
      <p:sp>
        <p:nvSpPr>
          <p:cNvPr id="5136" name="Rectangle 19"/>
          <p:cNvSpPr>
            <a:spLocks noChangeArrowheads="1"/>
          </p:cNvSpPr>
          <p:nvPr/>
        </p:nvSpPr>
        <p:spPr bwMode="auto">
          <a:xfrm>
            <a:off x="8051800" y="6370638"/>
            <a:ext cx="3881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PERPUSTAKAAN TAMPAK DALAM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itle 3"/>
          <p:cNvSpPr>
            <a:spLocks noGrp="1"/>
          </p:cNvSpPr>
          <p:nvPr>
            <p:ph type="title"/>
          </p:nvPr>
        </p:nvSpPr>
        <p:spPr>
          <a:xfrm>
            <a:off x="285750" y="80963"/>
            <a:ext cx="6069013" cy="525462"/>
          </a:xfrm>
        </p:spPr>
        <p:txBody>
          <a:bodyPr lIns="0" tIns="0" rIns="0" bIns="0"/>
          <a:lstStyle/>
          <a:p>
            <a:r>
              <a:rPr lang="id-ID" altLang="en-US" sz="2000" b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NAMA SMK</a:t>
            </a:r>
            <a:endParaRPr lang="en-US" altLang="en-US" sz="2000" b="1" i="1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148" name="TextBox 1"/>
          <p:cNvSpPr txBox="1">
            <a:spLocks noChangeArrowheads="1"/>
          </p:cNvSpPr>
          <p:nvPr/>
        </p:nvSpPr>
        <p:spPr bwMode="auto">
          <a:xfrm>
            <a:off x="12020550" y="420688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534988" y="3935413"/>
            <a:ext cx="3495675" cy="24558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534988" y="1001713"/>
            <a:ext cx="3495675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4418013" y="1001713"/>
            <a:ext cx="3481387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5" name="Rectangle 34"/>
          <p:cNvSpPr>
            <a:spLocks/>
          </p:cNvSpPr>
          <p:nvPr/>
        </p:nvSpPr>
        <p:spPr>
          <a:xfrm>
            <a:off x="8293100" y="1001713"/>
            <a:ext cx="3427413" cy="253047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77" b="1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>
            <a:spLocks/>
          </p:cNvSpPr>
          <p:nvPr/>
        </p:nvSpPr>
        <p:spPr>
          <a:xfrm>
            <a:off x="8293100" y="3935413"/>
            <a:ext cx="3427413" cy="24431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77" b="1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>
            <a:spLocks/>
          </p:cNvSpPr>
          <p:nvPr/>
        </p:nvSpPr>
        <p:spPr>
          <a:xfrm>
            <a:off x="4418013" y="3935413"/>
            <a:ext cx="3479800" cy="245586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6155" name="Rectangle 85"/>
          <p:cNvSpPr>
            <a:spLocks noChangeArrowheads="1"/>
          </p:cNvSpPr>
          <p:nvPr/>
        </p:nvSpPr>
        <p:spPr bwMode="auto">
          <a:xfrm>
            <a:off x="1196975" y="6423025"/>
            <a:ext cx="2363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TAMAN SEKOLAH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6156" name="Rectangle 86"/>
          <p:cNvSpPr>
            <a:spLocks noChangeArrowheads="1"/>
          </p:cNvSpPr>
          <p:nvPr/>
        </p:nvSpPr>
        <p:spPr bwMode="auto">
          <a:xfrm>
            <a:off x="4676775" y="3532188"/>
            <a:ext cx="323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AKTIVITAS PRAKTIK SISWA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6157" name="Rectangle 87"/>
          <p:cNvSpPr>
            <a:spLocks noChangeArrowheads="1"/>
          </p:cNvSpPr>
          <p:nvPr/>
        </p:nvSpPr>
        <p:spPr bwMode="auto">
          <a:xfrm>
            <a:off x="4676775" y="6378575"/>
            <a:ext cx="3230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AKTIVITAS PRAKTIK SISWA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6158" name="Rectangle 15"/>
          <p:cNvSpPr>
            <a:spLocks noChangeArrowheads="1"/>
          </p:cNvSpPr>
          <p:nvPr/>
        </p:nvSpPr>
        <p:spPr bwMode="auto">
          <a:xfrm>
            <a:off x="722313" y="3608388"/>
            <a:ext cx="27603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LAPANGAN UPACARA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6159" name="Rectangle 16"/>
          <p:cNvSpPr>
            <a:spLocks noChangeArrowheads="1"/>
          </p:cNvSpPr>
          <p:nvPr/>
        </p:nvSpPr>
        <p:spPr bwMode="auto">
          <a:xfrm>
            <a:off x="8439150" y="3551238"/>
            <a:ext cx="323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AKTIVITAS PRAKTIK SISWA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  <p:sp>
        <p:nvSpPr>
          <p:cNvPr id="6160" name="Rectangle 19"/>
          <p:cNvSpPr>
            <a:spLocks noChangeArrowheads="1"/>
          </p:cNvSpPr>
          <p:nvPr/>
        </p:nvSpPr>
        <p:spPr bwMode="auto">
          <a:xfrm>
            <a:off x="8293100" y="6410325"/>
            <a:ext cx="3228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id-ID" altLang="en-US" b="1" dirty="0"/>
              <a:t>AKTIVITAS PRAKTIK SISWA </a:t>
            </a:r>
            <a:r>
              <a:rPr lang="id-ID" altLang="en-US" b="1" dirty="0" smtClean="0"/>
              <a:t>201</a:t>
            </a:r>
            <a:r>
              <a:rPr lang="en-US" altLang="en-US" b="1" dirty="0" smtClean="0"/>
              <a:t>9</a:t>
            </a: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521091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89C5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6"/>
          <p:cNvSpPr/>
          <p:nvPr/>
        </p:nvSpPr>
        <p:spPr>
          <a:xfrm>
            <a:off x="521091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7"/>
          <p:cNvSpPr txBox="1"/>
          <p:nvPr/>
        </p:nvSpPr>
        <p:spPr>
          <a:xfrm>
            <a:off x="1131076" y="1343264"/>
            <a:ext cx="686955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erjasama  DUDI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540140" y="1353525"/>
            <a:ext cx="548055" cy="317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1"/>
          <p:cNvSpPr/>
          <p:nvPr/>
        </p:nvSpPr>
        <p:spPr>
          <a:xfrm>
            <a:off x="1941272" y="1343725"/>
            <a:ext cx="359650" cy="343478"/>
          </a:xfrm>
          <a:custGeom>
            <a:avLst/>
            <a:gdLst/>
            <a:ahLst/>
            <a:cxnLst/>
            <a:rect l="l" t="t" r="r" b="b"/>
            <a:pathLst>
              <a:path w="593089" h="566419">
                <a:moveTo>
                  <a:pt x="10387" y="0"/>
                </a:moveTo>
                <a:lnTo>
                  <a:pt x="4752" y="2177"/>
                </a:lnTo>
                <a:lnTo>
                  <a:pt x="0" y="8193"/>
                </a:lnTo>
                <a:lnTo>
                  <a:pt x="0" y="461394"/>
                </a:lnTo>
                <a:lnTo>
                  <a:pt x="40187" y="479184"/>
                </a:lnTo>
                <a:lnTo>
                  <a:pt x="283855" y="563883"/>
                </a:lnTo>
                <a:lnTo>
                  <a:pt x="296424" y="565819"/>
                </a:lnTo>
                <a:lnTo>
                  <a:pt x="302943" y="565333"/>
                </a:lnTo>
                <a:lnTo>
                  <a:pt x="308985" y="563883"/>
                </a:lnTo>
                <a:lnTo>
                  <a:pt x="381364" y="538952"/>
                </a:lnTo>
                <a:lnTo>
                  <a:pt x="283865" y="538952"/>
                </a:lnTo>
                <a:lnTo>
                  <a:pt x="27329" y="450012"/>
                </a:lnTo>
                <a:lnTo>
                  <a:pt x="23538" y="446023"/>
                </a:lnTo>
                <a:lnTo>
                  <a:pt x="23730" y="386335"/>
                </a:lnTo>
                <a:lnTo>
                  <a:pt x="23839" y="329808"/>
                </a:lnTo>
                <a:lnTo>
                  <a:pt x="23884" y="27899"/>
                </a:lnTo>
                <a:lnTo>
                  <a:pt x="95828" y="27899"/>
                </a:lnTo>
                <a:lnTo>
                  <a:pt x="23503" y="2570"/>
                </a:lnTo>
                <a:lnTo>
                  <a:pt x="16712" y="516"/>
                </a:lnTo>
                <a:lnTo>
                  <a:pt x="10387" y="0"/>
                </a:lnTo>
                <a:close/>
              </a:path>
              <a:path w="593089" h="566419">
                <a:moveTo>
                  <a:pt x="95828" y="27899"/>
                </a:moveTo>
                <a:lnTo>
                  <a:pt x="23884" y="27899"/>
                </a:lnTo>
                <a:lnTo>
                  <a:pt x="108433" y="57328"/>
                </a:lnTo>
                <a:lnTo>
                  <a:pt x="160182" y="75442"/>
                </a:lnTo>
                <a:lnTo>
                  <a:pt x="218643" y="95855"/>
                </a:lnTo>
                <a:lnTo>
                  <a:pt x="281928" y="117739"/>
                </a:lnTo>
                <a:lnTo>
                  <a:pt x="284703" y="120818"/>
                </a:lnTo>
                <a:lnTo>
                  <a:pt x="284596" y="179150"/>
                </a:lnTo>
                <a:lnTo>
                  <a:pt x="284506" y="287828"/>
                </a:lnTo>
                <a:lnTo>
                  <a:pt x="284383" y="533475"/>
                </a:lnTo>
                <a:lnTo>
                  <a:pt x="284158" y="535025"/>
                </a:lnTo>
                <a:lnTo>
                  <a:pt x="283865" y="538952"/>
                </a:lnTo>
                <a:lnTo>
                  <a:pt x="381364" y="538952"/>
                </a:lnTo>
                <a:lnTo>
                  <a:pt x="382484" y="538564"/>
                </a:lnTo>
                <a:lnTo>
                  <a:pt x="309111" y="538564"/>
                </a:lnTo>
                <a:lnTo>
                  <a:pt x="308809" y="533298"/>
                </a:lnTo>
                <a:lnTo>
                  <a:pt x="308492" y="530323"/>
                </a:lnTo>
                <a:lnTo>
                  <a:pt x="308366" y="336895"/>
                </a:lnTo>
                <a:lnTo>
                  <a:pt x="308240" y="190178"/>
                </a:lnTo>
                <a:lnTo>
                  <a:pt x="308063" y="121394"/>
                </a:lnTo>
                <a:lnTo>
                  <a:pt x="311236" y="116713"/>
                </a:lnTo>
                <a:lnTo>
                  <a:pt x="320712" y="114137"/>
                </a:lnTo>
                <a:lnTo>
                  <a:pt x="329783" y="111452"/>
                </a:lnTo>
                <a:lnTo>
                  <a:pt x="338942" y="108441"/>
                </a:lnTo>
                <a:lnTo>
                  <a:pt x="358334" y="101834"/>
                </a:lnTo>
                <a:lnTo>
                  <a:pt x="382613" y="101834"/>
                </a:lnTo>
                <a:lnTo>
                  <a:pt x="382668" y="98955"/>
                </a:lnTo>
                <a:lnTo>
                  <a:pt x="384265" y="95855"/>
                </a:lnTo>
                <a:lnTo>
                  <a:pt x="291750" y="95855"/>
                </a:lnTo>
                <a:lnTo>
                  <a:pt x="232264" y="75398"/>
                </a:lnTo>
                <a:lnTo>
                  <a:pt x="180046" y="57295"/>
                </a:lnTo>
                <a:lnTo>
                  <a:pt x="127858" y="39104"/>
                </a:lnTo>
                <a:lnTo>
                  <a:pt x="95828" y="27899"/>
                </a:lnTo>
                <a:close/>
              </a:path>
              <a:path w="593089" h="566419">
                <a:moveTo>
                  <a:pt x="592861" y="29355"/>
                </a:moveTo>
                <a:lnTo>
                  <a:pt x="564495" y="29355"/>
                </a:lnTo>
                <a:lnTo>
                  <a:pt x="566370" y="29826"/>
                </a:lnTo>
                <a:lnTo>
                  <a:pt x="568966" y="29826"/>
                </a:lnTo>
                <a:lnTo>
                  <a:pt x="569012" y="329808"/>
                </a:lnTo>
                <a:lnTo>
                  <a:pt x="569103" y="386335"/>
                </a:lnTo>
                <a:lnTo>
                  <a:pt x="569249" y="445436"/>
                </a:lnTo>
                <a:lnTo>
                  <a:pt x="566234" y="449844"/>
                </a:lnTo>
                <a:lnTo>
                  <a:pt x="317006" y="536292"/>
                </a:lnTo>
                <a:lnTo>
                  <a:pt x="313686" y="537182"/>
                </a:lnTo>
                <a:lnTo>
                  <a:pt x="309111" y="538564"/>
                </a:lnTo>
                <a:lnTo>
                  <a:pt x="382484" y="538564"/>
                </a:lnTo>
                <a:lnTo>
                  <a:pt x="581238" y="469079"/>
                </a:lnTo>
                <a:lnTo>
                  <a:pt x="586882" y="464755"/>
                </a:lnTo>
                <a:lnTo>
                  <a:pt x="592861" y="461394"/>
                </a:lnTo>
                <a:lnTo>
                  <a:pt x="592861" y="29355"/>
                </a:lnTo>
                <a:close/>
              </a:path>
              <a:path w="593089" h="566419">
                <a:moveTo>
                  <a:pt x="382613" y="101834"/>
                </a:moveTo>
                <a:lnTo>
                  <a:pt x="358334" y="101834"/>
                </a:lnTo>
                <a:lnTo>
                  <a:pt x="358345" y="239442"/>
                </a:lnTo>
                <a:lnTo>
                  <a:pt x="357172" y="243872"/>
                </a:lnTo>
                <a:lnTo>
                  <a:pt x="362009" y="250772"/>
                </a:lnTo>
                <a:lnTo>
                  <a:pt x="366857" y="254112"/>
                </a:lnTo>
                <a:lnTo>
                  <a:pt x="370993" y="257945"/>
                </a:lnTo>
                <a:lnTo>
                  <a:pt x="374742" y="253358"/>
                </a:lnTo>
                <a:lnTo>
                  <a:pt x="381265" y="249023"/>
                </a:lnTo>
                <a:lnTo>
                  <a:pt x="381731" y="243872"/>
                </a:lnTo>
                <a:lnTo>
                  <a:pt x="382401" y="232668"/>
                </a:lnTo>
                <a:lnTo>
                  <a:pt x="382522" y="221159"/>
                </a:lnTo>
                <a:lnTo>
                  <a:pt x="382375" y="209624"/>
                </a:lnTo>
                <a:lnTo>
                  <a:pt x="382249" y="190178"/>
                </a:lnTo>
                <a:lnTo>
                  <a:pt x="382355" y="120818"/>
                </a:lnTo>
                <a:lnTo>
                  <a:pt x="382613" y="101834"/>
                </a:lnTo>
                <a:close/>
              </a:path>
              <a:path w="593089" h="566419">
                <a:moveTo>
                  <a:pt x="582479" y="34"/>
                </a:moveTo>
                <a:lnTo>
                  <a:pt x="576163" y="518"/>
                </a:lnTo>
                <a:lnTo>
                  <a:pt x="569303" y="2581"/>
                </a:lnTo>
                <a:lnTo>
                  <a:pt x="517098" y="20866"/>
                </a:lnTo>
                <a:lnTo>
                  <a:pt x="464869" y="39126"/>
                </a:lnTo>
                <a:lnTo>
                  <a:pt x="412613" y="57328"/>
                </a:lnTo>
                <a:lnTo>
                  <a:pt x="301090" y="95813"/>
                </a:lnTo>
                <a:lnTo>
                  <a:pt x="291750" y="95855"/>
                </a:lnTo>
                <a:lnTo>
                  <a:pt x="384265" y="95855"/>
                </a:lnTo>
                <a:lnTo>
                  <a:pt x="432819" y="75398"/>
                </a:lnTo>
                <a:lnTo>
                  <a:pt x="484297" y="57295"/>
                </a:lnTo>
                <a:lnTo>
                  <a:pt x="536472" y="39104"/>
                </a:lnTo>
                <a:lnTo>
                  <a:pt x="564495" y="29355"/>
                </a:lnTo>
                <a:lnTo>
                  <a:pt x="592861" y="29355"/>
                </a:lnTo>
                <a:lnTo>
                  <a:pt x="592861" y="8193"/>
                </a:lnTo>
                <a:lnTo>
                  <a:pt x="588104" y="2223"/>
                </a:lnTo>
                <a:lnTo>
                  <a:pt x="582479" y="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2"/>
          <p:cNvSpPr/>
          <p:nvPr/>
        </p:nvSpPr>
        <p:spPr>
          <a:xfrm>
            <a:off x="1977779" y="1425832"/>
            <a:ext cx="113596" cy="172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3"/>
          <p:cNvSpPr/>
          <p:nvPr/>
        </p:nvSpPr>
        <p:spPr>
          <a:xfrm>
            <a:off x="1919809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ED456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4"/>
          <p:cNvSpPr/>
          <p:nvPr/>
        </p:nvSpPr>
        <p:spPr>
          <a:xfrm>
            <a:off x="1919810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17"/>
          <p:cNvSpPr txBox="1"/>
          <p:nvPr/>
        </p:nvSpPr>
        <p:spPr>
          <a:xfrm>
            <a:off x="2364707" y="1336915"/>
            <a:ext cx="670397" cy="1621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1001" b="1" spc="-21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uri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ulum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7" name="object 18"/>
          <p:cNvSpPr/>
          <p:nvPr/>
        </p:nvSpPr>
        <p:spPr>
          <a:xfrm>
            <a:off x="3318521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C90D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19"/>
          <p:cNvSpPr/>
          <p:nvPr/>
        </p:nvSpPr>
        <p:spPr>
          <a:xfrm>
            <a:off x="3318522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2"/>
          <p:cNvSpPr txBox="1"/>
          <p:nvPr/>
        </p:nvSpPr>
        <p:spPr>
          <a:xfrm>
            <a:off x="3763420" y="1336915"/>
            <a:ext cx="89720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9" dirty="0">
                <a:latin typeface="Gotham"/>
                <a:cs typeface="Gotham"/>
              </a:rPr>
              <a:t>Inovasi  </a:t>
            </a:r>
            <a:r>
              <a:rPr sz="1001" b="1" spc="-6" dirty="0">
                <a:latin typeface="Gotham"/>
                <a:cs typeface="Gotham"/>
              </a:rPr>
              <a:t>P</a:t>
            </a:r>
            <a:r>
              <a:rPr sz="1001" b="1" dirty="0">
                <a:latin typeface="Gotham"/>
                <a:cs typeface="Gotham"/>
              </a:rPr>
              <a:t>embelaja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22" name="object 23"/>
          <p:cNvSpPr/>
          <p:nvPr/>
        </p:nvSpPr>
        <p:spPr>
          <a:xfrm>
            <a:off x="3314895" y="1415022"/>
            <a:ext cx="40047" cy="20793"/>
          </a:xfrm>
          <a:custGeom>
            <a:avLst/>
            <a:gdLst/>
            <a:ahLst/>
            <a:cxnLst/>
            <a:rect l="l" t="t" r="r" b="b"/>
            <a:pathLst>
              <a:path w="66039" h="34289">
                <a:moveTo>
                  <a:pt x="0" y="104"/>
                </a:moveTo>
                <a:lnTo>
                  <a:pt x="0" y="34135"/>
                </a:lnTo>
                <a:lnTo>
                  <a:pt x="39051" y="33384"/>
                </a:lnTo>
                <a:lnTo>
                  <a:pt x="52253" y="33384"/>
                </a:lnTo>
                <a:lnTo>
                  <a:pt x="59703" y="31787"/>
                </a:lnTo>
                <a:lnTo>
                  <a:pt x="62312" y="27463"/>
                </a:lnTo>
                <a:lnTo>
                  <a:pt x="62243" y="21794"/>
                </a:lnTo>
                <a:lnTo>
                  <a:pt x="61841" y="16125"/>
                </a:lnTo>
                <a:lnTo>
                  <a:pt x="62134" y="9308"/>
                </a:lnTo>
                <a:lnTo>
                  <a:pt x="65218" y="547"/>
                </a:lnTo>
                <a:lnTo>
                  <a:pt x="39098" y="547"/>
                </a:lnTo>
                <a:lnTo>
                  <a:pt x="0" y="104"/>
                </a:lnTo>
                <a:close/>
              </a:path>
              <a:path w="66039" h="34289">
                <a:moveTo>
                  <a:pt x="52253" y="33384"/>
                </a:moveTo>
                <a:lnTo>
                  <a:pt x="39051" y="33384"/>
                </a:lnTo>
                <a:lnTo>
                  <a:pt x="52071" y="33423"/>
                </a:lnTo>
                <a:lnTo>
                  <a:pt x="52253" y="33384"/>
                </a:lnTo>
                <a:close/>
              </a:path>
              <a:path w="66039" h="34289">
                <a:moveTo>
                  <a:pt x="65411" y="0"/>
                </a:moveTo>
                <a:lnTo>
                  <a:pt x="52124" y="366"/>
                </a:lnTo>
                <a:lnTo>
                  <a:pt x="39098" y="547"/>
                </a:lnTo>
                <a:lnTo>
                  <a:pt x="65218" y="547"/>
                </a:lnTo>
                <a:lnTo>
                  <a:pt x="654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4"/>
          <p:cNvSpPr/>
          <p:nvPr/>
        </p:nvSpPr>
        <p:spPr>
          <a:xfrm>
            <a:off x="3688712" y="1414749"/>
            <a:ext cx="39276" cy="21179"/>
          </a:xfrm>
          <a:custGeom>
            <a:avLst/>
            <a:gdLst/>
            <a:ahLst/>
            <a:cxnLst/>
            <a:rect l="l" t="t" r="r" b="b"/>
            <a:pathLst>
              <a:path w="64770" h="34925">
                <a:moveTo>
                  <a:pt x="64155" y="33725"/>
                </a:moveTo>
                <a:lnTo>
                  <a:pt x="26268" y="33725"/>
                </a:lnTo>
                <a:lnTo>
                  <a:pt x="38894" y="33902"/>
                </a:lnTo>
                <a:lnTo>
                  <a:pt x="64155" y="34585"/>
                </a:lnTo>
                <a:lnTo>
                  <a:pt x="64155" y="33725"/>
                </a:lnTo>
                <a:close/>
              </a:path>
              <a:path w="64770" h="34925">
                <a:moveTo>
                  <a:pt x="0" y="0"/>
                </a:moveTo>
                <a:lnTo>
                  <a:pt x="1947" y="8596"/>
                </a:lnTo>
                <a:lnTo>
                  <a:pt x="2251" y="16585"/>
                </a:lnTo>
                <a:lnTo>
                  <a:pt x="2033" y="22731"/>
                </a:lnTo>
                <a:lnTo>
                  <a:pt x="2393" y="28503"/>
                </a:lnTo>
                <a:lnTo>
                  <a:pt x="5536" y="32666"/>
                </a:lnTo>
                <a:lnTo>
                  <a:pt x="13664" y="33988"/>
                </a:lnTo>
                <a:lnTo>
                  <a:pt x="26268" y="33725"/>
                </a:lnTo>
                <a:lnTo>
                  <a:pt x="64155" y="33725"/>
                </a:lnTo>
                <a:lnTo>
                  <a:pt x="64155" y="1077"/>
                </a:lnTo>
                <a:lnTo>
                  <a:pt x="26225" y="1077"/>
                </a:lnTo>
                <a:lnTo>
                  <a:pt x="13612" y="712"/>
                </a:lnTo>
                <a:lnTo>
                  <a:pt x="0" y="0"/>
                </a:lnTo>
                <a:close/>
              </a:path>
              <a:path w="64770" h="34925">
                <a:moveTo>
                  <a:pt x="64155" y="554"/>
                </a:moveTo>
                <a:lnTo>
                  <a:pt x="38863" y="1014"/>
                </a:lnTo>
                <a:lnTo>
                  <a:pt x="26225" y="1077"/>
                </a:lnTo>
                <a:lnTo>
                  <a:pt x="64155" y="1077"/>
                </a:lnTo>
                <a:lnTo>
                  <a:pt x="64155" y="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25"/>
          <p:cNvSpPr/>
          <p:nvPr/>
        </p:nvSpPr>
        <p:spPr>
          <a:xfrm>
            <a:off x="3511455" y="1216227"/>
            <a:ext cx="20023" cy="40047"/>
          </a:xfrm>
          <a:custGeom>
            <a:avLst/>
            <a:gdLst/>
            <a:ahLst/>
            <a:cxnLst/>
            <a:rect l="l" t="t" r="r" b="b"/>
            <a:pathLst>
              <a:path w="33020" h="66039">
                <a:moveTo>
                  <a:pt x="31632" y="0"/>
                </a:moveTo>
                <a:lnTo>
                  <a:pt x="691" y="0"/>
                </a:lnTo>
                <a:lnTo>
                  <a:pt x="814" y="39320"/>
                </a:lnTo>
                <a:lnTo>
                  <a:pt x="502" y="52417"/>
                </a:lnTo>
                <a:lnTo>
                  <a:pt x="0" y="65830"/>
                </a:lnTo>
                <a:lnTo>
                  <a:pt x="9308" y="62312"/>
                </a:lnTo>
                <a:lnTo>
                  <a:pt x="32273" y="62312"/>
                </a:lnTo>
                <a:lnTo>
                  <a:pt x="31894" y="52417"/>
                </a:lnTo>
                <a:lnTo>
                  <a:pt x="31581" y="39320"/>
                </a:lnTo>
                <a:lnTo>
                  <a:pt x="31632" y="0"/>
                </a:lnTo>
                <a:close/>
              </a:path>
              <a:path w="33020" h="66039">
                <a:moveTo>
                  <a:pt x="32273" y="62312"/>
                </a:moveTo>
                <a:lnTo>
                  <a:pt x="23098" y="62312"/>
                </a:lnTo>
                <a:lnTo>
                  <a:pt x="32407" y="65799"/>
                </a:lnTo>
                <a:lnTo>
                  <a:pt x="32273" y="62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26"/>
          <p:cNvSpPr/>
          <p:nvPr/>
        </p:nvSpPr>
        <p:spPr>
          <a:xfrm>
            <a:off x="3474353" y="1666264"/>
            <a:ext cx="37736" cy="19253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31" y="13194"/>
                </a:lnTo>
                <a:lnTo>
                  <a:pt x="58331" y="3909"/>
                </a:lnTo>
                <a:lnTo>
                  <a:pt x="49078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27"/>
          <p:cNvSpPr/>
          <p:nvPr/>
        </p:nvSpPr>
        <p:spPr>
          <a:xfrm>
            <a:off x="3530637" y="1666264"/>
            <a:ext cx="37736" cy="19253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25" y="13194"/>
                </a:lnTo>
                <a:lnTo>
                  <a:pt x="58324" y="3909"/>
                </a:lnTo>
                <a:lnTo>
                  <a:pt x="49072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7" name="object 28"/>
          <p:cNvSpPr/>
          <p:nvPr/>
        </p:nvSpPr>
        <p:spPr>
          <a:xfrm>
            <a:off x="3408568" y="1311450"/>
            <a:ext cx="225648" cy="299195"/>
          </a:xfrm>
          <a:custGeom>
            <a:avLst/>
            <a:gdLst/>
            <a:ahLst/>
            <a:cxnLst/>
            <a:rect l="l" t="t" r="r" b="b"/>
            <a:pathLst>
              <a:path w="372110" h="493394">
                <a:moveTo>
                  <a:pt x="277160" y="491618"/>
                </a:moveTo>
                <a:lnTo>
                  <a:pt x="224453" y="491618"/>
                </a:lnTo>
                <a:lnTo>
                  <a:pt x="243778" y="491674"/>
                </a:lnTo>
                <a:lnTo>
                  <a:pt x="263086" y="492187"/>
                </a:lnTo>
                <a:lnTo>
                  <a:pt x="276488" y="492763"/>
                </a:lnTo>
                <a:lnTo>
                  <a:pt x="277160" y="491618"/>
                </a:lnTo>
                <a:close/>
              </a:path>
              <a:path w="372110" h="493394">
                <a:moveTo>
                  <a:pt x="170123" y="0"/>
                </a:moveTo>
                <a:lnTo>
                  <a:pt x="127489" y="8908"/>
                </a:lnTo>
                <a:lnTo>
                  <a:pt x="87569" y="27781"/>
                </a:lnTo>
                <a:lnTo>
                  <a:pt x="52328" y="56441"/>
                </a:lnTo>
                <a:lnTo>
                  <a:pt x="22912" y="96071"/>
                </a:lnTo>
                <a:lnTo>
                  <a:pt x="5469" y="140125"/>
                </a:lnTo>
                <a:lnTo>
                  <a:pt x="0" y="186676"/>
                </a:lnTo>
                <a:lnTo>
                  <a:pt x="6506" y="233793"/>
                </a:lnTo>
                <a:lnTo>
                  <a:pt x="24988" y="279549"/>
                </a:lnTo>
                <a:lnTo>
                  <a:pt x="55448" y="322015"/>
                </a:lnTo>
                <a:lnTo>
                  <a:pt x="66862" y="336512"/>
                </a:lnTo>
                <a:lnTo>
                  <a:pt x="75811" y="352031"/>
                </a:lnTo>
                <a:lnTo>
                  <a:pt x="89834" y="405718"/>
                </a:lnTo>
                <a:lnTo>
                  <a:pt x="92588" y="443918"/>
                </a:lnTo>
                <a:lnTo>
                  <a:pt x="92902" y="464680"/>
                </a:lnTo>
                <a:lnTo>
                  <a:pt x="93341" y="480401"/>
                </a:lnTo>
                <a:lnTo>
                  <a:pt x="96408" y="488474"/>
                </a:lnTo>
                <a:lnTo>
                  <a:pt x="104709" y="491448"/>
                </a:lnTo>
                <a:lnTo>
                  <a:pt x="120849" y="491873"/>
                </a:lnTo>
                <a:lnTo>
                  <a:pt x="185790" y="491873"/>
                </a:lnTo>
                <a:lnTo>
                  <a:pt x="277160" y="491618"/>
                </a:lnTo>
                <a:lnTo>
                  <a:pt x="279263" y="488030"/>
                </a:lnTo>
                <a:lnTo>
                  <a:pt x="279173" y="480401"/>
                </a:lnTo>
                <a:lnTo>
                  <a:pt x="279180" y="460188"/>
                </a:lnTo>
                <a:lnTo>
                  <a:pt x="127498" y="460188"/>
                </a:lnTo>
                <a:lnTo>
                  <a:pt x="123195" y="456838"/>
                </a:lnTo>
                <a:lnTo>
                  <a:pt x="123454" y="447697"/>
                </a:lnTo>
                <a:lnTo>
                  <a:pt x="123408" y="423804"/>
                </a:lnTo>
                <a:lnTo>
                  <a:pt x="118696" y="383239"/>
                </a:lnTo>
                <a:lnTo>
                  <a:pt x="108105" y="346020"/>
                </a:lnTo>
                <a:lnTo>
                  <a:pt x="78809" y="300602"/>
                </a:lnTo>
                <a:lnTo>
                  <a:pt x="52335" y="263890"/>
                </a:lnTo>
                <a:lnTo>
                  <a:pt x="36565" y="224384"/>
                </a:lnTo>
                <a:lnTo>
                  <a:pt x="31516" y="183832"/>
                </a:lnTo>
                <a:lnTo>
                  <a:pt x="37201" y="143982"/>
                </a:lnTo>
                <a:lnTo>
                  <a:pt x="53638" y="106583"/>
                </a:lnTo>
                <a:lnTo>
                  <a:pt x="80840" y="73383"/>
                </a:lnTo>
                <a:lnTo>
                  <a:pt x="115347" y="48045"/>
                </a:lnTo>
                <a:lnTo>
                  <a:pt x="152686" y="33822"/>
                </a:lnTo>
                <a:lnTo>
                  <a:pt x="192435" y="30903"/>
                </a:lnTo>
                <a:lnTo>
                  <a:pt x="287700" y="30903"/>
                </a:lnTo>
                <a:lnTo>
                  <a:pt x="255657" y="12779"/>
                </a:lnTo>
                <a:lnTo>
                  <a:pt x="213501" y="1231"/>
                </a:lnTo>
                <a:lnTo>
                  <a:pt x="170123" y="0"/>
                </a:lnTo>
                <a:close/>
              </a:path>
              <a:path w="372110" h="493394">
                <a:moveTo>
                  <a:pt x="162510" y="458997"/>
                </a:moveTo>
                <a:lnTo>
                  <a:pt x="150915" y="459032"/>
                </a:lnTo>
                <a:lnTo>
                  <a:pt x="139341" y="459466"/>
                </a:lnTo>
                <a:lnTo>
                  <a:pt x="127498" y="460188"/>
                </a:lnTo>
                <a:lnTo>
                  <a:pt x="279180" y="460188"/>
                </a:lnTo>
                <a:lnTo>
                  <a:pt x="279185" y="459665"/>
                </a:lnTo>
                <a:lnTo>
                  <a:pt x="243966" y="459665"/>
                </a:lnTo>
                <a:lnTo>
                  <a:pt x="235212" y="459382"/>
                </a:lnTo>
                <a:lnTo>
                  <a:pt x="227636" y="459236"/>
                </a:lnTo>
                <a:lnTo>
                  <a:pt x="185727" y="459236"/>
                </a:lnTo>
                <a:lnTo>
                  <a:pt x="162510" y="458997"/>
                </a:lnTo>
                <a:close/>
              </a:path>
              <a:path w="372110" h="493394">
                <a:moveTo>
                  <a:pt x="287700" y="30903"/>
                </a:moveTo>
                <a:lnTo>
                  <a:pt x="192435" y="30903"/>
                </a:lnTo>
                <a:lnTo>
                  <a:pt x="234176" y="39479"/>
                </a:lnTo>
                <a:lnTo>
                  <a:pt x="273197" y="58286"/>
                </a:lnTo>
                <a:lnTo>
                  <a:pt x="303488" y="85150"/>
                </a:lnTo>
                <a:lnTo>
                  <a:pt x="325006" y="119675"/>
                </a:lnTo>
                <a:lnTo>
                  <a:pt x="337712" y="161464"/>
                </a:lnTo>
                <a:lnTo>
                  <a:pt x="339970" y="199267"/>
                </a:lnTo>
                <a:lnTo>
                  <a:pt x="333071" y="234403"/>
                </a:lnTo>
                <a:lnTo>
                  <a:pt x="318016" y="266883"/>
                </a:lnTo>
                <a:lnTo>
                  <a:pt x="277701" y="321168"/>
                </a:lnTo>
                <a:lnTo>
                  <a:pt x="264812" y="347395"/>
                </a:lnTo>
                <a:lnTo>
                  <a:pt x="251180" y="404567"/>
                </a:lnTo>
                <a:lnTo>
                  <a:pt x="248313" y="443918"/>
                </a:lnTo>
                <a:lnTo>
                  <a:pt x="248238" y="457759"/>
                </a:lnTo>
                <a:lnTo>
                  <a:pt x="243966" y="459665"/>
                </a:lnTo>
                <a:lnTo>
                  <a:pt x="279185" y="459665"/>
                </a:lnTo>
                <a:lnTo>
                  <a:pt x="279707" y="443918"/>
                </a:lnTo>
                <a:lnTo>
                  <a:pt x="280670" y="428098"/>
                </a:lnTo>
                <a:lnTo>
                  <a:pt x="285906" y="385850"/>
                </a:lnTo>
                <a:lnTo>
                  <a:pt x="304365" y="337083"/>
                </a:lnTo>
                <a:lnTo>
                  <a:pt x="328999" y="307533"/>
                </a:lnTo>
                <a:lnTo>
                  <a:pt x="335542" y="298466"/>
                </a:lnTo>
                <a:lnTo>
                  <a:pt x="341460" y="288911"/>
                </a:lnTo>
                <a:lnTo>
                  <a:pt x="347052" y="279147"/>
                </a:lnTo>
                <a:lnTo>
                  <a:pt x="364878" y="236138"/>
                </a:lnTo>
                <a:lnTo>
                  <a:pt x="371552" y="191592"/>
                </a:lnTo>
                <a:lnTo>
                  <a:pt x="367470" y="147347"/>
                </a:lnTo>
                <a:lnTo>
                  <a:pt x="353025" y="105244"/>
                </a:lnTo>
                <a:lnTo>
                  <a:pt x="328611" y="67122"/>
                </a:lnTo>
                <a:lnTo>
                  <a:pt x="294624" y="34819"/>
                </a:lnTo>
                <a:lnTo>
                  <a:pt x="287700" y="30903"/>
                </a:lnTo>
                <a:close/>
              </a:path>
              <a:path w="372110" h="493394">
                <a:moveTo>
                  <a:pt x="210470" y="459116"/>
                </a:moveTo>
                <a:lnTo>
                  <a:pt x="185727" y="459236"/>
                </a:lnTo>
                <a:lnTo>
                  <a:pt x="227636" y="459236"/>
                </a:lnTo>
                <a:lnTo>
                  <a:pt x="222842" y="459143"/>
                </a:lnTo>
                <a:lnTo>
                  <a:pt x="210470" y="459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29"/>
          <p:cNvSpPr/>
          <p:nvPr/>
        </p:nvSpPr>
        <p:spPr>
          <a:xfrm>
            <a:off x="3462865" y="1627523"/>
            <a:ext cx="117060" cy="20408"/>
          </a:xfrm>
          <a:custGeom>
            <a:avLst/>
            <a:gdLst/>
            <a:ahLst/>
            <a:cxnLst/>
            <a:rect l="l" t="t" r="r" b="b"/>
            <a:pathLst>
              <a:path w="193039" h="33655">
                <a:moveTo>
                  <a:pt x="192139" y="32730"/>
                </a:moveTo>
                <a:lnTo>
                  <a:pt x="137213" y="32730"/>
                </a:lnTo>
                <a:lnTo>
                  <a:pt x="157687" y="32774"/>
                </a:lnTo>
                <a:lnTo>
                  <a:pt x="178151" y="33161"/>
                </a:lnTo>
                <a:lnTo>
                  <a:pt x="192454" y="33590"/>
                </a:lnTo>
                <a:lnTo>
                  <a:pt x="192139" y="32730"/>
                </a:lnTo>
                <a:close/>
              </a:path>
              <a:path w="193039" h="33655">
                <a:moveTo>
                  <a:pt x="219" y="0"/>
                </a:moveTo>
                <a:lnTo>
                  <a:pt x="3507" y="9088"/>
                </a:lnTo>
                <a:lnTo>
                  <a:pt x="3568" y="24250"/>
                </a:lnTo>
                <a:lnTo>
                  <a:pt x="0" y="33580"/>
                </a:lnTo>
                <a:lnTo>
                  <a:pt x="14366" y="33150"/>
                </a:lnTo>
                <a:lnTo>
                  <a:pt x="34826" y="32774"/>
                </a:lnTo>
                <a:lnTo>
                  <a:pt x="136730" y="32733"/>
                </a:lnTo>
                <a:lnTo>
                  <a:pt x="192139" y="32730"/>
                </a:lnTo>
                <a:lnTo>
                  <a:pt x="189030" y="24250"/>
                </a:lnTo>
                <a:lnTo>
                  <a:pt x="189043" y="9088"/>
                </a:lnTo>
                <a:lnTo>
                  <a:pt x="192261" y="578"/>
                </a:lnTo>
                <a:lnTo>
                  <a:pt x="96319" y="578"/>
                </a:lnTo>
                <a:lnTo>
                  <a:pt x="219" y="0"/>
                </a:lnTo>
                <a:close/>
              </a:path>
              <a:path w="193039" h="33655">
                <a:moveTo>
                  <a:pt x="136730" y="32733"/>
                </a:moveTo>
                <a:lnTo>
                  <a:pt x="55300" y="32733"/>
                </a:lnTo>
                <a:lnTo>
                  <a:pt x="96258" y="32920"/>
                </a:lnTo>
                <a:lnTo>
                  <a:pt x="136730" y="32733"/>
                </a:lnTo>
                <a:close/>
              </a:path>
              <a:path w="193039" h="33655">
                <a:moveTo>
                  <a:pt x="192475" y="10"/>
                </a:moveTo>
                <a:lnTo>
                  <a:pt x="96319" y="578"/>
                </a:lnTo>
                <a:lnTo>
                  <a:pt x="192261" y="578"/>
                </a:lnTo>
                <a:lnTo>
                  <a:pt x="192475" y="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object 30"/>
          <p:cNvSpPr/>
          <p:nvPr/>
        </p:nvSpPr>
        <p:spPr>
          <a:xfrm>
            <a:off x="3368933" y="1538805"/>
            <a:ext cx="38892" cy="38121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41192" y="0"/>
                </a:moveTo>
                <a:lnTo>
                  <a:pt x="38093" y="6010"/>
                </a:lnTo>
                <a:lnTo>
                  <a:pt x="35119" y="8963"/>
                </a:lnTo>
                <a:lnTo>
                  <a:pt x="27503" y="16631"/>
                </a:lnTo>
                <a:lnTo>
                  <a:pt x="19962" y="24377"/>
                </a:lnTo>
                <a:lnTo>
                  <a:pt x="2513" y="42490"/>
                </a:lnTo>
                <a:lnTo>
                  <a:pt x="0" y="44417"/>
                </a:lnTo>
                <a:lnTo>
                  <a:pt x="2544" y="49035"/>
                </a:lnTo>
                <a:lnTo>
                  <a:pt x="9607" y="58640"/>
                </a:lnTo>
                <a:lnTo>
                  <a:pt x="17240" y="62731"/>
                </a:lnTo>
                <a:lnTo>
                  <a:pt x="25603" y="61277"/>
                </a:lnTo>
                <a:lnTo>
                  <a:pt x="34857" y="54249"/>
                </a:lnTo>
                <a:lnTo>
                  <a:pt x="52008" y="36984"/>
                </a:lnTo>
                <a:lnTo>
                  <a:pt x="59820" y="29025"/>
                </a:lnTo>
                <a:lnTo>
                  <a:pt x="61652" y="26554"/>
                </a:lnTo>
                <a:lnTo>
                  <a:pt x="63746" y="24072"/>
                </a:lnTo>
                <a:lnTo>
                  <a:pt x="60341" y="18146"/>
                </a:lnTo>
                <a:lnTo>
                  <a:pt x="56045" y="13152"/>
                </a:lnTo>
                <a:lnTo>
                  <a:pt x="51254" y="8733"/>
                </a:lnTo>
                <a:lnTo>
                  <a:pt x="46365" y="4533"/>
                </a:lnTo>
                <a:lnTo>
                  <a:pt x="41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1"/>
          <p:cNvSpPr/>
          <p:nvPr/>
        </p:nvSpPr>
        <p:spPr>
          <a:xfrm>
            <a:off x="3635456" y="1540701"/>
            <a:ext cx="37736" cy="40047"/>
          </a:xfrm>
          <a:custGeom>
            <a:avLst/>
            <a:gdLst/>
            <a:ahLst/>
            <a:cxnLst/>
            <a:rect l="l" t="t" r="r" b="b"/>
            <a:pathLst>
              <a:path w="62229" h="66039">
                <a:moveTo>
                  <a:pt x="19468" y="0"/>
                </a:moveTo>
                <a:lnTo>
                  <a:pt x="14919" y="1656"/>
                </a:lnTo>
                <a:lnTo>
                  <a:pt x="7783" y="9962"/>
                </a:lnTo>
                <a:lnTo>
                  <a:pt x="3792" y="13179"/>
                </a:lnTo>
                <a:lnTo>
                  <a:pt x="584" y="16861"/>
                </a:lnTo>
                <a:lnTo>
                  <a:pt x="0" y="21343"/>
                </a:lnTo>
                <a:lnTo>
                  <a:pt x="3877" y="26956"/>
                </a:lnTo>
                <a:lnTo>
                  <a:pt x="11370" y="34205"/>
                </a:lnTo>
                <a:lnTo>
                  <a:pt x="26013" y="49067"/>
                </a:lnTo>
                <a:lnTo>
                  <a:pt x="33405" y="56422"/>
                </a:lnTo>
                <a:lnTo>
                  <a:pt x="36389" y="59332"/>
                </a:lnTo>
                <a:lnTo>
                  <a:pt x="39279" y="65458"/>
                </a:lnTo>
                <a:lnTo>
                  <a:pt x="62095" y="42055"/>
                </a:lnTo>
                <a:lnTo>
                  <a:pt x="60933" y="40506"/>
                </a:lnTo>
                <a:lnTo>
                  <a:pt x="60137" y="39155"/>
                </a:lnTo>
                <a:lnTo>
                  <a:pt x="34107" y="12249"/>
                </a:lnTo>
                <a:lnTo>
                  <a:pt x="25699" y="3732"/>
                </a:lnTo>
                <a:lnTo>
                  <a:pt x="19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32"/>
          <p:cNvSpPr/>
          <p:nvPr/>
        </p:nvSpPr>
        <p:spPr>
          <a:xfrm>
            <a:off x="3367961" y="1271055"/>
            <a:ext cx="39245" cy="401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33"/>
          <p:cNvSpPr/>
          <p:nvPr/>
        </p:nvSpPr>
        <p:spPr>
          <a:xfrm>
            <a:off x="3635324" y="1270289"/>
            <a:ext cx="38655" cy="39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34"/>
          <p:cNvSpPr/>
          <p:nvPr/>
        </p:nvSpPr>
        <p:spPr>
          <a:xfrm>
            <a:off x="4717238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BED2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35"/>
          <p:cNvSpPr/>
          <p:nvPr/>
        </p:nvSpPr>
        <p:spPr>
          <a:xfrm>
            <a:off x="4717241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7" name="object 38"/>
          <p:cNvSpPr txBox="1"/>
          <p:nvPr/>
        </p:nvSpPr>
        <p:spPr>
          <a:xfrm>
            <a:off x="5200236" y="1336914"/>
            <a:ext cx="786687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Sertifikasi  </a:t>
            </a: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ompe</a:t>
            </a:r>
            <a:r>
              <a:rPr sz="1001" b="1" spc="-15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ensi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38" name="object 39"/>
          <p:cNvSpPr/>
          <p:nvPr/>
        </p:nvSpPr>
        <p:spPr>
          <a:xfrm>
            <a:off x="4848161" y="1315401"/>
            <a:ext cx="275706" cy="345403"/>
          </a:xfrm>
          <a:custGeom>
            <a:avLst/>
            <a:gdLst/>
            <a:ahLst/>
            <a:cxnLst/>
            <a:rect l="l" t="t" r="r" b="b"/>
            <a:pathLst>
              <a:path w="454659" h="569594">
                <a:moveTo>
                  <a:pt x="395244" y="533858"/>
                </a:moveTo>
                <a:lnTo>
                  <a:pt x="389349" y="533858"/>
                </a:lnTo>
                <a:lnTo>
                  <a:pt x="392605" y="542433"/>
                </a:lnTo>
                <a:lnTo>
                  <a:pt x="395359" y="549417"/>
                </a:lnTo>
                <a:lnTo>
                  <a:pt x="397904" y="556485"/>
                </a:lnTo>
                <a:lnTo>
                  <a:pt x="401236" y="564620"/>
                </a:lnTo>
                <a:lnTo>
                  <a:pt x="404721" y="568571"/>
                </a:lnTo>
                <a:lnTo>
                  <a:pt x="409978" y="569155"/>
                </a:lnTo>
                <a:lnTo>
                  <a:pt x="418584" y="567197"/>
                </a:lnTo>
                <a:lnTo>
                  <a:pt x="418982" y="567082"/>
                </a:lnTo>
                <a:lnTo>
                  <a:pt x="419369" y="566893"/>
                </a:lnTo>
                <a:lnTo>
                  <a:pt x="419767" y="566778"/>
                </a:lnTo>
                <a:lnTo>
                  <a:pt x="434249" y="559679"/>
                </a:lnTo>
                <a:lnTo>
                  <a:pt x="445100" y="548661"/>
                </a:lnTo>
                <a:lnTo>
                  <a:pt x="451912" y="534207"/>
                </a:lnTo>
                <a:lnTo>
                  <a:pt x="451933" y="534057"/>
                </a:lnTo>
                <a:lnTo>
                  <a:pt x="399799" y="534057"/>
                </a:lnTo>
                <a:lnTo>
                  <a:pt x="395244" y="533858"/>
                </a:lnTo>
                <a:close/>
              </a:path>
              <a:path w="454659" h="569594">
                <a:moveTo>
                  <a:pt x="53621" y="0"/>
                </a:moveTo>
                <a:lnTo>
                  <a:pt x="9423" y="20679"/>
                </a:lnTo>
                <a:lnTo>
                  <a:pt x="0" y="517785"/>
                </a:lnTo>
                <a:lnTo>
                  <a:pt x="3963" y="538610"/>
                </a:lnTo>
                <a:lnTo>
                  <a:pt x="14325" y="554615"/>
                </a:lnTo>
                <a:lnTo>
                  <a:pt x="30304" y="565002"/>
                </a:lnTo>
                <a:lnTo>
                  <a:pt x="51118" y="568977"/>
                </a:lnTo>
                <a:lnTo>
                  <a:pt x="59087" y="569155"/>
                </a:lnTo>
                <a:lnTo>
                  <a:pt x="67066" y="568998"/>
                </a:lnTo>
                <a:lnTo>
                  <a:pt x="175851" y="568977"/>
                </a:lnTo>
                <a:lnTo>
                  <a:pt x="177732" y="567972"/>
                </a:lnTo>
                <a:lnTo>
                  <a:pt x="180737" y="556370"/>
                </a:lnTo>
                <a:lnTo>
                  <a:pt x="183439" y="549292"/>
                </a:lnTo>
                <a:lnTo>
                  <a:pt x="187873" y="534207"/>
                </a:lnTo>
                <a:lnTo>
                  <a:pt x="187858" y="533935"/>
                </a:lnTo>
                <a:lnTo>
                  <a:pt x="59542" y="533935"/>
                </a:lnTo>
                <a:lnTo>
                  <a:pt x="39977" y="533763"/>
                </a:lnTo>
                <a:lnTo>
                  <a:pt x="35286" y="529051"/>
                </a:lnTo>
                <a:lnTo>
                  <a:pt x="35116" y="517785"/>
                </a:lnTo>
                <a:lnTo>
                  <a:pt x="35182" y="48836"/>
                </a:lnTo>
                <a:lnTo>
                  <a:pt x="37045" y="40731"/>
                </a:lnTo>
                <a:lnTo>
                  <a:pt x="40250" y="36993"/>
                </a:lnTo>
                <a:lnTo>
                  <a:pt x="48438" y="35423"/>
                </a:lnTo>
                <a:lnTo>
                  <a:pt x="51192" y="35255"/>
                </a:lnTo>
                <a:lnTo>
                  <a:pt x="452346" y="35255"/>
                </a:lnTo>
                <a:lnTo>
                  <a:pt x="449312" y="28532"/>
                </a:lnTo>
                <a:lnTo>
                  <a:pt x="441186" y="15749"/>
                </a:lnTo>
                <a:lnTo>
                  <a:pt x="430431" y="6908"/>
                </a:lnTo>
                <a:lnTo>
                  <a:pt x="417368" y="1769"/>
                </a:lnTo>
                <a:lnTo>
                  <a:pt x="402301" y="73"/>
                </a:lnTo>
                <a:lnTo>
                  <a:pt x="53621" y="0"/>
                </a:lnTo>
                <a:close/>
              </a:path>
              <a:path w="454659" h="569594">
                <a:moveTo>
                  <a:pt x="175841" y="568982"/>
                </a:moveTo>
                <a:lnTo>
                  <a:pt x="123184" y="568982"/>
                </a:lnTo>
                <a:lnTo>
                  <a:pt x="175596" y="569113"/>
                </a:lnTo>
                <a:lnTo>
                  <a:pt x="175841" y="568982"/>
                </a:lnTo>
                <a:close/>
              </a:path>
              <a:path w="454659" h="569594">
                <a:moveTo>
                  <a:pt x="452346" y="35255"/>
                </a:moveTo>
                <a:lnTo>
                  <a:pt x="403390" y="35255"/>
                </a:lnTo>
                <a:lnTo>
                  <a:pt x="406144" y="35454"/>
                </a:lnTo>
                <a:lnTo>
                  <a:pt x="414343" y="37066"/>
                </a:lnTo>
                <a:lnTo>
                  <a:pt x="417421" y="40951"/>
                </a:lnTo>
                <a:lnTo>
                  <a:pt x="419282" y="48836"/>
                </a:lnTo>
                <a:lnTo>
                  <a:pt x="419347" y="517785"/>
                </a:lnTo>
                <a:lnTo>
                  <a:pt x="418772" y="528538"/>
                </a:lnTo>
                <a:lnTo>
                  <a:pt x="414092" y="533303"/>
                </a:lnTo>
                <a:lnTo>
                  <a:pt x="399799" y="534057"/>
                </a:lnTo>
                <a:lnTo>
                  <a:pt x="451933" y="534057"/>
                </a:lnTo>
                <a:lnTo>
                  <a:pt x="454279" y="516801"/>
                </a:lnTo>
                <a:lnTo>
                  <a:pt x="454270" y="155538"/>
                </a:lnTo>
                <a:lnTo>
                  <a:pt x="454122" y="44354"/>
                </a:lnTo>
                <a:lnTo>
                  <a:pt x="452572" y="35758"/>
                </a:lnTo>
                <a:lnTo>
                  <a:pt x="452346" y="35255"/>
                </a:lnTo>
                <a:close/>
              </a:path>
              <a:path w="454659" h="569594">
                <a:moveTo>
                  <a:pt x="80782" y="533899"/>
                </a:moveTo>
                <a:lnTo>
                  <a:pt x="59542" y="533935"/>
                </a:lnTo>
                <a:lnTo>
                  <a:pt x="187858" y="533935"/>
                </a:lnTo>
                <a:lnTo>
                  <a:pt x="80782" y="533899"/>
                </a:lnTo>
                <a:close/>
              </a:path>
              <a:path w="454659" h="569594">
                <a:moveTo>
                  <a:pt x="350692" y="6"/>
                </a:moveTo>
                <a:lnTo>
                  <a:pt x="299090" y="41"/>
                </a:lnTo>
                <a:lnTo>
                  <a:pt x="389297" y="41"/>
                </a:lnTo>
                <a:lnTo>
                  <a:pt x="350692" y="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40"/>
          <p:cNvSpPr/>
          <p:nvPr/>
        </p:nvSpPr>
        <p:spPr>
          <a:xfrm>
            <a:off x="4948649" y="1504743"/>
            <a:ext cx="153641" cy="228728"/>
          </a:xfrm>
          <a:custGeom>
            <a:avLst/>
            <a:gdLst/>
            <a:ahLst/>
            <a:cxnLst/>
            <a:rect l="l" t="t" r="r" b="b"/>
            <a:pathLst>
              <a:path w="253365" h="377189">
                <a:moveTo>
                  <a:pt x="214608" y="242313"/>
                </a:moveTo>
                <a:lnTo>
                  <a:pt x="138281" y="242313"/>
                </a:lnTo>
                <a:lnTo>
                  <a:pt x="189630" y="377115"/>
                </a:lnTo>
                <a:lnTo>
                  <a:pt x="191106" y="377000"/>
                </a:lnTo>
                <a:lnTo>
                  <a:pt x="208676" y="319755"/>
                </a:lnTo>
                <a:lnTo>
                  <a:pt x="243671" y="319755"/>
                </a:lnTo>
                <a:lnTo>
                  <a:pt x="214608" y="242313"/>
                </a:lnTo>
                <a:close/>
              </a:path>
              <a:path w="253365" h="377189">
                <a:moveTo>
                  <a:pt x="94896" y="289400"/>
                </a:moveTo>
                <a:lnTo>
                  <a:pt x="56765" y="289400"/>
                </a:lnTo>
                <a:lnTo>
                  <a:pt x="75937" y="345168"/>
                </a:lnTo>
                <a:lnTo>
                  <a:pt x="77235" y="345461"/>
                </a:lnTo>
                <a:lnTo>
                  <a:pt x="94896" y="289400"/>
                </a:lnTo>
                <a:close/>
              </a:path>
              <a:path w="253365" h="377189">
                <a:moveTo>
                  <a:pt x="243671" y="319755"/>
                </a:moveTo>
                <a:lnTo>
                  <a:pt x="208676" y="319755"/>
                </a:lnTo>
                <a:lnTo>
                  <a:pt x="252780" y="345126"/>
                </a:lnTo>
                <a:lnTo>
                  <a:pt x="251848" y="342090"/>
                </a:lnTo>
                <a:lnTo>
                  <a:pt x="251408" y="340331"/>
                </a:lnTo>
                <a:lnTo>
                  <a:pt x="243671" y="319755"/>
                </a:lnTo>
                <a:close/>
              </a:path>
              <a:path w="253365" h="377189">
                <a:moveTo>
                  <a:pt x="66404" y="21065"/>
                </a:moveTo>
                <a:lnTo>
                  <a:pt x="29333" y="38939"/>
                </a:lnTo>
                <a:lnTo>
                  <a:pt x="19434" y="63096"/>
                </a:lnTo>
                <a:lnTo>
                  <a:pt x="19960" y="77428"/>
                </a:lnTo>
                <a:lnTo>
                  <a:pt x="20619" y="81773"/>
                </a:lnTo>
                <a:lnTo>
                  <a:pt x="19824" y="84914"/>
                </a:lnTo>
                <a:lnTo>
                  <a:pt x="16337" y="87930"/>
                </a:lnTo>
                <a:lnTo>
                  <a:pt x="4709" y="102792"/>
                </a:lnTo>
                <a:lnTo>
                  <a:pt x="0" y="120078"/>
                </a:lnTo>
                <a:lnTo>
                  <a:pt x="2354" y="137856"/>
                </a:lnTo>
                <a:lnTo>
                  <a:pt x="11918" y="154190"/>
                </a:lnTo>
                <a:lnTo>
                  <a:pt x="17572" y="160588"/>
                </a:lnTo>
                <a:lnTo>
                  <a:pt x="19771" y="167498"/>
                </a:lnTo>
                <a:lnTo>
                  <a:pt x="30124" y="206079"/>
                </a:lnTo>
                <a:lnTo>
                  <a:pt x="41572" y="216251"/>
                </a:lnTo>
                <a:lnTo>
                  <a:pt x="42503" y="218177"/>
                </a:lnTo>
                <a:lnTo>
                  <a:pt x="36172" y="238036"/>
                </a:lnTo>
                <a:lnTo>
                  <a:pt x="31123" y="254069"/>
                </a:lnTo>
                <a:lnTo>
                  <a:pt x="18558" y="294365"/>
                </a:lnTo>
                <a:lnTo>
                  <a:pt x="10483" y="320645"/>
                </a:lnTo>
                <a:lnTo>
                  <a:pt x="56765" y="289400"/>
                </a:lnTo>
                <a:lnTo>
                  <a:pt x="94896" y="289400"/>
                </a:lnTo>
                <a:lnTo>
                  <a:pt x="109193" y="244020"/>
                </a:lnTo>
                <a:lnTo>
                  <a:pt x="138281" y="242313"/>
                </a:lnTo>
                <a:lnTo>
                  <a:pt x="214608" y="242313"/>
                </a:lnTo>
                <a:lnTo>
                  <a:pt x="203671" y="212900"/>
                </a:lnTo>
                <a:lnTo>
                  <a:pt x="203909" y="211057"/>
                </a:lnTo>
                <a:lnTo>
                  <a:pt x="117936" y="211057"/>
                </a:lnTo>
                <a:lnTo>
                  <a:pt x="84226" y="204122"/>
                </a:lnTo>
                <a:lnTo>
                  <a:pt x="56545" y="185266"/>
                </a:lnTo>
                <a:lnTo>
                  <a:pt x="37801" y="157417"/>
                </a:lnTo>
                <a:lnTo>
                  <a:pt x="30902" y="123500"/>
                </a:lnTo>
                <a:lnTo>
                  <a:pt x="37800" y="89499"/>
                </a:lnTo>
                <a:lnTo>
                  <a:pt x="56610" y="61689"/>
                </a:lnTo>
                <a:lnTo>
                  <a:pt x="84479" y="42916"/>
                </a:lnTo>
                <a:lnTo>
                  <a:pt x="118553" y="36026"/>
                </a:lnTo>
                <a:lnTo>
                  <a:pt x="194169" y="36026"/>
                </a:lnTo>
                <a:lnTo>
                  <a:pt x="191131" y="33138"/>
                </a:lnTo>
                <a:lnTo>
                  <a:pt x="179861" y="27356"/>
                </a:lnTo>
                <a:lnTo>
                  <a:pt x="172722" y="24541"/>
                </a:lnTo>
                <a:lnTo>
                  <a:pt x="170604" y="23492"/>
                </a:lnTo>
                <a:lnTo>
                  <a:pt x="80565" y="23492"/>
                </a:lnTo>
                <a:lnTo>
                  <a:pt x="75850" y="22351"/>
                </a:lnTo>
                <a:lnTo>
                  <a:pt x="66404" y="21065"/>
                </a:lnTo>
                <a:close/>
              </a:path>
              <a:path w="253365" h="377189">
                <a:moveTo>
                  <a:pt x="194169" y="36026"/>
                </a:moveTo>
                <a:lnTo>
                  <a:pt x="118553" y="36026"/>
                </a:lnTo>
                <a:lnTo>
                  <a:pt x="152313" y="42991"/>
                </a:lnTo>
                <a:lnTo>
                  <a:pt x="180083" y="61881"/>
                </a:lnTo>
                <a:lnTo>
                  <a:pt x="198888" y="89712"/>
                </a:lnTo>
                <a:lnTo>
                  <a:pt x="205755" y="123500"/>
                </a:lnTo>
                <a:lnTo>
                  <a:pt x="198757" y="157501"/>
                </a:lnTo>
                <a:lnTo>
                  <a:pt x="179868" y="185341"/>
                </a:lnTo>
                <a:lnTo>
                  <a:pt x="151969" y="204150"/>
                </a:lnTo>
                <a:lnTo>
                  <a:pt x="117936" y="211057"/>
                </a:lnTo>
                <a:lnTo>
                  <a:pt x="203909" y="211057"/>
                </a:lnTo>
                <a:lnTo>
                  <a:pt x="204153" y="209172"/>
                </a:lnTo>
                <a:lnTo>
                  <a:pt x="205587" y="207403"/>
                </a:lnTo>
                <a:lnTo>
                  <a:pt x="210899" y="199298"/>
                </a:lnTo>
                <a:lnTo>
                  <a:pt x="214408" y="190681"/>
                </a:lnTo>
                <a:lnTo>
                  <a:pt x="216485" y="181537"/>
                </a:lnTo>
                <a:lnTo>
                  <a:pt x="217503" y="171854"/>
                </a:lnTo>
                <a:lnTo>
                  <a:pt x="218386" y="165355"/>
                </a:lnTo>
                <a:lnTo>
                  <a:pt x="220187" y="158821"/>
                </a:lnTo>
                <a:lnTo>
                  <a:pt x="222840" y="152612"/>
                </a:lnTo>
                <a:lnTo>
                  <a:pt x="226278" y="147091"/>
                </a:lnTo>
                <a:lnTo>
                  <a:pt x="234757" y="129594"/>
                </a:lnTo>
                <a:lnTo>
                  <a:pt x="235994" y="110897"/>
                </a:lnTo>
                <a:lnTo>
                  <a:pt x="230090" y="93273"/>
                </a:lnTo>
                <a:lnTo>
                  <a:pt x="217147" y="78998"/>
                </a:lnTo>
                <a:lnTo>
                  <a:pt x="211985" y="75281"/>
                </a:lnTo>
                <a:lnTo>
                  <a:pt x="209514" y="70894"/>
                </a:lnTo>
                <a:lnTo>
                  <a:pt x="208781" y="64465"/>
                </a:lnTo>
                <a:lnTo>
                  <a:pt x="205739" y="51892"/>
                </a:lnTo>
                <a:lnTo>
                  <a:pt x="199806" y="41383"/>
                </a:lnTo>
                <a:lnTo>
                  <a:pt x="194169" y="36026"/>
                </a:lnTo>
                <a:close/>
              </a:path>
              <a:path w="253365" h="377189">
                <a:moveTo>
                  <a:pt x="118713" y="0"/>
                </a:moveTo>
                <a:lnTo>
                  <a:pt x="100934" y="5686"/>
                </a:lnTo>
                <a:lnTo>
                  <a:pt x="85801" y="18749"/>
                </a:lnTo>
                <a:lnTo>
                  <a:pt x="82931" y="22361"/>
                </a:lnTo>
                <a:lnTo>
                  <a:pt x="80565" y="23492"/>
                </a:lnTo>
                <a:lnTo>
                  <a:pt x="170604" y="23492"/>
                </a:lnTo>
                <a:lnTo>
                  <a:pt x="166112" y="21270"/>
                </a:lnTo>
                <a:lnTo>
                  <a:pt x="159879" y="17273"/>
                </a:lnTo>
                <a:lnTo>
                  <a:pt x="153872" y="12278"/>
                </a:lnTo>
                <a:lnTo>
                  <a:pt x="137054" y="2070"/>
                </a:lnTo>
                <a:lnTo>
                  <a:pt x="118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41"/>
          <p:cNvSpPr/>
          <p:nvPr/>
        </p:nvSpPr>
        <p:spPr>
          <a:xfrm>
            <a:off x="4898656" y="1384733"/>
            <a:ext cx="158262" cy="20023"/>
          </a:xfrm>
          <a:custGeom>
            <a:avLst/>
            <a:gdLst/>
            <a:ahLst/>
            <a:cxnLst/>
            <a:rect l="l" t="t" r="r" b="b"/>
            <a:pathLst>
              <a:path w="260984" h="33019">
                <a:moveTo>
                  <a:pt x="248078" y="0"/>
                </a:moveTo>
                <a:lnTo>
                  <a:pt x="130784" y="0"/>
                </a:lnTo>
                <a:lnTo>
                  <a:pt x="18640" y="31"/>
                </a:lnTo>
                <a:lnTo>
                  <a:pt x="0" y="17100"/>
                </a:lnTo>
                <a:lnTo>
                  <a:pt x="2107" y="24261"/>
                </a:lnTo>
                <a:lnTo>
                  <a:pt x="6285" y="31517"/>
                </a:lnTo>
                <a:lnTo>
                  <a:pt x="13018" y="32648"/>
                </a:lnTo>
                <a:lnTo>
                  <a:pt x="242854" y="32595"/>
                </a:lnTo>
                <a:lnTo>
                  <a:pt x="260649" y="15527"/>
                </a:lnTo>
                <a:lnTo>
                  <a:pt x="258539" y="8387"/>
                </a:lnTo>
                <a:lnTo>
                  <a:pt x="254476" y="1403"/>
                </a:lnTo>
                <a:lnTo>
                  <a:pt x="2480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2"/>
          <p:cNvSpPr/>
          <p:nvPr/>
        </p:nvSpPr>
        <p:spPr>
          <a:xfrm>
            <a:off x="4898851" y="1436358"/>
            <a:ext cx="159032" cy="20023"/>
          </a:xfrm>
          <a:custGeom>
            <a:avLst/>
            <a:gdLst/>
            <a:ahLst/>
            <a:cxnLst/>
            <a:rect l="l" t="t" r="r" b="b"/>
            <a:pathLst>
              <a:path w="262254" h="33019">
                <a:moveTo>
                  <a:pt x="213242" y="0"/>
                </a:moveTo>
                <a:lnTo>
                  <a:pt x="16096" y="25"/>
                </a:lnTo>
                <a:lnTo>
                  <a:pt x="0" y="12875"/>
                </a:lnTo>
                <a:lnTo>
                  <a:pt x="44" y="19605"/>
                </a:lnTo>
                <a:lnTo>
                  <a:pt x="1897" y="28443"/>
                </a:lnTo>
                <a:lnTo>
                  <a:pt x="8243" y="32663"/>
                </a:lnTo>
                <a:lnTo>
                  <a:pt x="75042" y="32680"/>
                </a:lnTo>
                <a:lnTo>
                  <a:pt x="242780" y="32621"/>
                </a:lnTo>
                <a:lnTo>
                  <a:pt x="245994" y="32265"/>
                </a:lnTo>
                <a:lnTo>
                  <a:pt x="257512" y="29134"/>
                </a:lnTo>
                <a:lnTo>
                  <a:pt x="262245" y="20139"/>
                </a:lnTo>
                <a:lnTo>
                  <a:pt x="257282" y="3805"/>
                </a:lnTo>
                <a:lnTo>
                  <a:pt x="251492" y="46"/>
                </a:lnTo>
                <a:lnTo>
                  <a:pt x="2132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3"/>
          <p:cNvSpPr/>
          <p:nvPr/>
        </p:nvSpPr>
        <p:spPr>
          <a:xfrm>
            <a:off x="6115956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0C6B8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44"/>
          <p:cNvSpPr/>
          <p:nvPr/>
        </p:nvSpPr>
        <p:spPr>
          <a:xfrm>
            <a:off x="6115953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4" name="object 45"/>
          <p:cNvSpPr txBox="1"/>
          <p:nvPr/>
        </p:nvSpPr>
        <p:spPr>
          <a:xfrm>
            <a:off x="6738638" y="1343264"/>
            <a:ext cx="617259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Guru  P</a:t>
            </a:r>
            <a:r>
              <a:rPr sz="1001" b="1" spc="-15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odu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tif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7" name="object 48"/>
          <p:cNvSpPr/>
          <p:nvPr/>
        </p:nvSpPr>
        <p:spPr>
          <a:xfrm>
            <a:off x="6146796" y="1642561"/>
            <a:ext cx="483256" cy="21179"/>
          </a:xfrm>
          <a:custGeom>
            <a:avLst/>
            <a:gdLst/>
            <a:ahLst/>
            <a:cxnLst/>
            <a:rect l="l" t="t" r="r" b="b"/>
            <a:pathLst>
              <a:path w="796925" h="34925">
                <a:moveTo>
                  <a:pt x="22952" y="450"/>
                </a:moveTo>
                <a:lnTo>
                  <a:pt x="15890" y="1019"/>
                </a:lnTo>
                <a:lnTo>
                  <a:pt x="9740" y="2908"/>
                </a:lnTo>
                <a:lnTo>
                  <a:pt x="4457" y="6363"/>
                </a:lnTo>
                <a:lnTo>
                  <a:pt x="0" y="11633"/>
                </a:lnTo>
                <a:lnTo>
                  <a:pt x="0" y="24198"/>
                </a:lnTo>
                <a:lnTo>
                  <a:pt x="4607" y="28072"/>
                </a:lnTo>
                <a:lnTo>
                  <a:pt x="8261" y="33286"/>
                </a:lnTo>
                <a:lnTo>
                  <a:pt x="14648" y="34669"/>
                </a:lnTo>
                <a:lnTo>
                  <a:pt x="783127" y="34669"/>
                </a:lnTo>
                <a:lnTo>
                  <a:pt x="790342" y="30522"/>
                </a:lnTo>
                <a:lnTo>
                  <a:pt x="796624" y="25779"/>
                </a:lnTo>
                <a:lnTo>
                  <a:pt x="795064" y="9559"/>
                </a:lnTo>
                <a:lnTo>
                  <a:pt x="791557" y="5162"/>
                </a:lnTo>
                <a:lnTo>
                  <a:pt x="782895" y="638"/>
                </a:lnTo>
                <a:lnTo>
                  <a:pt x="22952" y="450"/>
                </a:lnTo>
                <a:close/>
              </a:path>
              <a:path w="796925" h="34925">
                <a:moveTo>
                  <a:pt x="781672" y="0"/>
                </a:moveTo>
                <a:lnTo>
                  <a:pt x="777065" y="638"/>
                </a:lnTo>
                <a:lnTo>
                  <a:pt x="782895" y="638"/>
                </a:lnTo>
                <a:lnTo>
                  <a:pt x="781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8" name="object 49"/>
          <p:cNvSpPr/>
          <p:nvPr/>
        </p:nvSpPr>
        <p:spPr>
          <a:xfrm>
            <a:off x="6174630" y="1264268"/>
            <a:ext cx="433968" cy="362731"/>
          </a:xfrm>
          <a:custGeom>
            <a:avLst/>
            <a:gdLst/>
            <a:ahLst/>
            <a:cxnLst/>
            <a:rect l="l" t="t" r="r" b="b"/>
            <a:pathLst>
              <a:path w="715645" h="598169">
                <a:moveTo>
                  <a:pt x="223082" y="0"/>
                </a:moveTo>
                <a:lnTo>
                  <a:pt x="182801" y="3810"/>
                </a:lnTo>
                <a:lnTo>
                  <a:pt x="147727" y="19050"/>
                </a:lnTo>
                <a:lnTo>
                  <a:pt x="120158" y="45720"/>
                </a:lnTo>
                <a:lnTo>
                  <a:pt x="102394" y="81280"/>
                </a:lnTo>
                <a:lnTo>
                  <a:pt x="95821" y="127000"/>
                </a:lnTo>
                <a:lnTo>
                  <a:pt x="95793" y="129540"/>
                </a:lnTo>
                <a:lnTo>
                  <a:pt x="96812" y="151130"/>
                </a:lnTo>
                <a:lnTo>
                  <a:pt x="105211" y="193040"/>
                </a:lnTo>
                <a:lnTo>
                  <a:pt x="138948" y="238760"/>
                </a:lnTo>
                <a:lnTo>
                  <a:pt x="137503" y="240030"/>
                </a:lnTo>
                <a:lnTo>
                  <a:pt x="137262" y="240030"/>
                </a:lnTo>
                <a:lnTo>
                  <a:pt x="133796" y="241300"/>
                </a:lnTo>
                <a:lnTo>
                  <a:pt x="130592" y="242570"/>
                </a:lnTo>
                <a:lnTo>
                  <a:pt x="127441" y="245110"/>
                </a:lnTo>
                <a:lnTo>
                  <a:pt x="83800" y="270510"/>
                </a:lnTo>
                <a:lnTo>
                  <a:pt x="48874" y="303530"/>
                </a:lnTo>
                <a:lnTo>
                  <a:pt x="22776" y="344170"/>
                </a:lnTo>
                <a:lnTo>
                  <a:pt x="5622" y="392430"/>
                </a:lnTo>
                <a:lnTo>
                  <a:pt x="335" y="434340"/>
                </a:lnTo>
                <a:lnTo>
                  <a:pt x="245" y="534670"/>
                </a:lnTo>
                <a:lnTo>
                  <a:pt x="125" y="572770"/>
                </a:lnTo>
                <a:lnTo>
                  <a:pt x="0" y="595630"/>
                </a:lnTo>
                <a:lnTo>
                  <a:pt x="2157" y="598170"/>
                </a:lnTo>
                <a:lnTo>
                  <a:pt x="16407" y="596900"/>
                </a:lnTo>
                <a:lnTo>
                  <a:pt x="39354" y="596900"/>
                </a:lnTo>
                <a:lnTo>
                  <a:pt x="40250" y="595630"/>
                </a:lnTo>
                <a:lnTo>
                  <a:pt x="40142" y="579120"/>
                </a:lnTo>
                <a:lnTo>
                  <a:pt x="40021" y="554990"/>
                </a:lnTo>
                <a:lnTo>
                  <a:pt x="40032" y="440690"/>
                </a:lnTo>
                <a:lnTo>
                  <a:pt x="54372" y="370840"/>
                </a:lnTo>
                <a:lnTo>
                  <a:pt x="75772" y="334010"/>
                </a:lnTo>
                <a:lnTo>
                  <a:pt x="105975" y="303530"/>
                </a:lnTo>
                <a:lnTo>
                  <a:pt x="144864" y="280670"/>
                </a:lnTo>
                <a:lnTo>
                  <a:pt x="150435" y="276860"/>
                </a:lnTo>
                <a:lnTo>
                  <a:pt x="192452" y="276860"/>
                </a:lnTo>
                <a:lnTo>
                  <a:pt x="189554" y="269240"/>
                </a:lnTo>
                <a:lnTo>
                  <a:pt x="191062" y="267970"/>
                </a:lnTo>
                <a:lnTo>
                  <a:pt x="195051" y="266700"/>
                </a:lnTo>
                <a:lnTo>
                  <a:pt x="203104" y="265430"/>
                </a:lnTo>
                <a:lnTo>
                  <a:pt x="335466" y="265430"/>
                </a:lnTo>
                <a:lnTo>
                  <a:pt x="324311" y="257810"/>
                </a:lnTo>
                <a:lnTo>
                  <a:pt x="312703" y="251460"/>
                </a:lnTo>
                <a:lnTo>
                  <a:pt x="300682" y="245110"/>
                </a:lnTo>
                <a:lnTo>
                  <a:pt x="288284" y="238760"/>
                </a:lnTo>
                <a:lnTo>
                  <a:pt x="294733" y="232410"/>
                </a:lnTo>
                <a:lnTo>
                  <a:pt x="300012" y="226060"/>
                </a:lnTo>
                <a:lnTo>
                  <a:pt x="216852" y="226060"/>
                </a:lnTo>
                <a:lnTo>
                  <a:pt x="189141" y="220980"/>
                </a:lnTo>
                <a:lnTo>
                  <a:pt x="147974" y="189230"/>
                </a:lnTo>
                <a:lnTo>
                  <a:pt x="136800" y="149860"/>
                </a:lnTo>
                <a:lnTo>
                  <a:pt x="136486" y="123190"/>
                </a:lnTo>
                <a:lnTo>
                  <a:pt x="136698" y="114300"/>
                </a:lnTo>
                <a:lnTo>
                  <a:pt x="151585" y="71120"/>
                </a:lnTo>
                <a:lnTo>
                  <a:pt x="195454" y="40640"/>
                </a:lnTo>
                <a:lnTo>
                  <a:pt x="223312" y="39370"/>
                </a:lnTo>
                <a:lnTo>
                  <a:pt x="299808" y="39370"/>
                </a:lnTo>
                <a:lnTo>
                  <a:pt x="291560" y="29210"/>
                </a:lnTo>
                <a:lnTo>
                  <a:pt x="259794" y="8890"/>
                </a:lnTo>
                <a:lnTo>
                  <a:pt x="223082" y="0"/>
                </a:lnTo>
                <a:close/>
              </a:path>
              <a:path w="715645" h="598169">
                <a:moveTo>
                  <a:pt x="39354" y="596900"/>
                </a:moveTo>
                <a:lnTo>
                  <a:pt x="23465" y="596900"/>
                </a:lnTo>
                <a:lnTo>
                  <a:pt x="38459" y="598170"/>
                </a:lnTo>
                <a:lnTo>
                  <a:pt x="39354" y="596900"/>
                </a:lnTo>
                <a:close/>
              </a:path>
              <a:path w="715645" h="598169">
                <a:moveTo>
                  <a:pt x="348415" y="275590"/>
                </a:moveTo>
                <a:lnTo>
                  <a:pt x="272054" y="275590"/>
                </a:lnTo>
                <a:lnTo>
                  <a:pt x="279342" y="278130"/>
                </a:lnTo>
                <a:lnTo>
                  <a:pt x="309901" y="295910"/>
                </a:lnTo>
                <a:lnTo>
                  <a:pt x="335875" y="316230"/>
                </a:lnTo>
                <a:lnTo>
                  <a:pt x="357234" y="342900"/>
                </a:lnTo>
                <a:lnTo>
                  <a:pt x="373946" y="373380"/>
                </a:lnTo>
                <a:lnTo>
                  <a:pt x="377087" y="379730"/>
                </a:lnTo>
                <a:lnTo>
                  <a:pt x="375475" y="383540"/>
                </a:lnTo>
                <a:lnTo>
                  <a:pt x="369643" y="388620"/>
                </a:lnTo>
                <a:lnTo>
                  <a:pt x="347426" y="408940"/>
                </a:lnTo>
                <a:lnTo>
                  <a:pt x="313146" y="455930"/>
                </a:lnTo>
                <a:lnTo>
                  <a:pt x="293818" y="509270"/>
                </a:lnTo>
                <a:lnTo>
                  <a:pt x="288839" y="560070"/>
                </a:lnTo>
                <a:lnTo>
                  <a:pt x="288598" y="594360"/>
                </a:lnTo>
                <a:lnTo>
                  <a:pt x="290703" y="596900"/>
                </a:lnTo>
                <a:lnTo>
                  <a:pt x="487765" y="596900"/>
                </a:lnTo>
                <a:lnTo>
                  <a:pt x="488068" y="595630"/>
                </a:lnTo>
                <a:lnTo>
                  <a:pt x="467152" y="561340"/>
                </a:lnTo>
                <a:lnTo>
                  <a:pt x="357695" y="552450"/>
                </a:lnTo>
                <a:lnTo>
                  <a:pt x="355779" y="549910"/>
                </a:lnTo>
                <a:lnTo>
                  <a:pt x="355858" y="534670"/>
                </a:lnTo>
                <a:lnTo>
                  <a:pt x="355980" y="502920"/>
                </a:lnTo>
                <a:lnTo>
                  <a:pt x="355861" y="434340"/>
                </a:lnTo>
                <a:lnTo>
                  <a:pt x="355779" y="417830"/>
                </a:lnTo>
                <a:lnTo>
                  <a:pt x="357402" y="415290"/>
                </a:lnTo>
                <a:lnTo>
                  <a:pt x="661353" y="415290"/>
                </a:lnTo>
                <a:lnTo>
                  <a:pt x="638433" y="392430"/>
                </a:lnTo>
                <a:lnTo>
                  <a:pt x="598222" y="365760"/>
                </a:lnTo>
                <a:lnTo>
                  <a:pt x="588792" y="360680"/>
                </a:lnTo>
                <a:lnTo>
                  <a:pt x="411338" y="360680"/>
                </a:lnTo>
                <a:lnTo>
                  <a:pt x="407882" y="351790"/>
                </a:lnTo>
                <a:lnTo>
                  <a:pt x="394385" y="326390"/>
                </a:lnTo>
                <a:lnTo>
                  <a:pt x="377784" y="303530"/>
                </a:lnTo>
                <a:lnTo>
                  <a:pt x="358128" y="283210"/>
                </a:lnTo>
                <a:lnTo>
                  <a:pt x="348415" y="275590"/>
                </a:lnTo>
                <a:close/>
              </a:path>
              <a:path w="715645" h="598169">
                <a:moveTo>
                  <a:pt x="625947" y="551180"/>
                </a:moveTo>
                <a:lnTo>
                  <a:pt x="591921" y="551180"/>
                </a:lnTo>
                <a:lnTo>
                  <a:pt x="574914" y="552450"/>
                </a:lnTo>
                <a:lnTo>
                  <a:pt x="530250" y="572770"/>
                </a:lnTo>
                <a:lnTo>
                  <a:pt x="523010" y="591820"/>
                </a:lnTo>
                <a:lnTo>
                  <a:pt x="521544" y="596900"/>
                </a:lnTo>
                <a:lnTo>
                  <a:pt x="713507" y="596900"/>
                </a:lnTo>
                <a:lnTo>
                  <a:pt x="715098" y="594360"/>
                </a:lnTo>
                <a:lnTo>
                  <a:pt x="714972" y="589280"/>
                </a:lnTo>
                <a:lnTo>
                  <a:pt x="714913" y="560070"/>
                </a:lnTo>
                <a:lnTo>
                  <a:pt x="714767" y="552450"/>
                </a:lnTo>
                <a:lnTo>
                  <a:pt x="642954" y="552450"/>
                </a:lnTo>
                <a:lnTo>
                  <a:pt x="625947" y="551180"/>
                </a:lnTo>
                <a:close/>
              </a:path>
              <a:path w="715645" h="598169">
                <a:moveTo>
                  <a:pt x="416723" y="551180"/>
                </a:moveTo>
                <a:lnTo>
                  <a:pt x="381655" y="551180"/>
                </a:lnTo>
                <a:lnTo>
                  <a:pt x="364125" y="552450"/>
                </a:lnTo>
                <a:lnTo>
                  <a:pt x="434259" y="552450"/>
                </a:lnTo>
                <a:lnTo>
                  <a:pt x="416723" y="551180"/>
                </a:lnTo>
                <a:close/>
              </a:path>
              <a:path w="715645" h="598169">
                <a:moveTo>
                  <a:pt x="661353" y="415290"/>
                </a:moveTo>
                <a:lnTo>
                  <a:pt x="651854" y="415290"/>
                </a:lnTo>
                <a:lnTo>
                  <a:pt x="653927" y="417830"/>
                </a:lnTo>
                <a:lnTo>
                  <a:pt x="653713" y="443230"/>
                </a:lnTo>
                <a:lnTo>
                  <a:pt x="653593" y="502920"/>
                </a:lnTo>
                <a:lnTo>
                  <a:pt x="653673" y="518160"/>
                </a:lnTo>
                <a:lnTo>
                  <a:pt x="653948" y="549910"/>
                </a:lnTo>
                <a:lnTo>
                  <a:pt x="651833" y="552450"/>
                </a:lnTo>
                <a:lnTo>
                  <a:pt x="714767" y="552450"/>
                </a:lnTo>
                <a:lnTo>
                  <a:pt x="714742" y="551180"/>
                </a:lnTo>
                <a:lnTo>
                  <a:pt x="708497" y="502920"/>
                </a:lnTo>
                <a:lnTo>
                  <a:pt x="693647" y="461010"/>
                </a:lnTo>
                <a:lnTo>
                  <a:pt x="670266" y="424180"/>
                </a:lnTo>
                <a:lnTo>
                  <a:pt x="661353" y="415290"/>
                </a:lnTo>
                <a:close/>
              </a:path>
              <a:path w="715645" h="598169">
                <a:moveTo>
                  <a:pt x="600585" y="415290"/>
                </a:moveTo>
                <a:lnTo>
                  <a:pt x="418951" y="415290"/>
                </a:lnTo>
                <a:lnTo>
                  <a:pt x="454792" y="417830"/>
                </a:lnTo>
                <a:lnTo>
                  <a:pt x="471295" y="422910"/>
                </a:lnTo>
                <a:lnTo>
                  <a:pt x="486521" y="431800"/>
                </a:lnTo>
                <a:lnTo>
                  <a:pt x="500225" y="443230"/>
                </a:lnTo>
                <a:lnTo>
                  <a:pt x="505178" y="447040"/>
                </a:lnTo>
                <a:lnTo>
                  <a:pt x="543710" y="421640"/>
                </a:lnTo>
                <a:lnTo>
                  <a:pt x="557302" y="417830"/>
                </a:lnTo>
                <a:lnTo>
                  <a:pt x="600585" y="415290"/>
                </a:lnTo>
                <a:close/>
              </a:path>
              <a:path w="715645" h="598169">
                <a:moveTo>
                  <a:pt x="192452" y="276860"/>
                </a:moveTo>
                <a:lnTo>
                  <a:pt x="150435" y="276860"/>
                </a:lnTo>
                <a:lnTo>
                  <a:pt x="153398" y="278130"/>
                </a:lnTo>
                <a:lnTo>
                  <a:pt x="155513" y="284480"/>
                </a:lnTo>
                <a:lnTo>
                  <a:pt x="158378" y="292100"/>
                </a:lnTo>
                <a:lnTo>
                  <a:pt x="161472" y="300990"/>
                </a:lnTo>
                <a:lnTo>
                  <a:pt x="167848" y="317500"/>
                </a:lnTo>
                <a:lnTo>
                  <a:pt x="210527" y="431800"/>
                </a:lnTo>
                <a:lnTo>
                  <a:pt x="212496" y="426720"/>
                </a:lnTo>
                <a:lnTo>
                  <a:pt x="214066" y="424180"/>
                </a:lnTo>
                <a:lnTo>
                  <a:pt x="240793" y="353060"/>
                </a:lnTo>
                <a:lnTo>
                  <a:pt x="251117" y="325120"/>
                </a:lnTo>
                <a:lnTo>
                  <a:pt x="210810" y="325120"/>
                </a:lnTo>
                <a:lnTo>
                  <a:pt x="192452" y="276860"/>
                </a:lnTo>
                <a:close/>
              </a:path>
              <a:path w="715645" h="598169">
                <a:moveTo>
                  <a:pt x="400633" y="415290"/>
                </a:moveTo>
                <a:lnTo>
                  <a:pt x="363988" y="415290"/>
                </a:lnTo>
                <a:lnTo>
                  <a:pt x="382308" y="416560"/>
                </a:lnTo>
                <a:lnTo>
                  <a:pt x="400633" y="415290"/>
                </a:lnTo>
                <a:close/>
              </a:path>
              <a:path w="715645" h="598169">
                <a:moveTo>
                  <a:pt x="643969" y="415290"/>
                </a:moveTo>
                <a:lnTo>
                  <a:pt x="600585" y="415290"/>
                </a:lnTo>
                <a:lnTo>
                  <a:pt x="622286" y="416560"/>
                </a:lnTo>
                <a:lnTo>
                  <a:pt x="643969" y="415290"/>
                </a:lnTo>
                <a:close/>
              </a:path>
              <a:path w="715645" h="598169">
                <a:moveTo>
                  <a:pt x="507858" y="123190"/>
                </a:moveTo>
                <a:lnTo>
                  <a:pt x="444568" y="140970"/>
                </a:lnTo>
                <a:lnTo>
                  <a:pt x="410217" y="196850"/>
                </a:lnTo>
                <a:lnTo>
                  <a:pt x="407884" y="232410"/>
                </a:lnTo>
                <a:lnTo>
                  <a:pt x="408221" y="245110"/>
                </a:lnTo>
                <a:lnTo>
                  <a:pt x="408333" y="261620"/>
                </a:lnTo>
                <a:lnTo>
                  <a:pt x="423848" y="309880"/>
                </a:lnTo>
                <a:lnTo>
                  <a:pt x="465818" y="345440"/>
                </a:lnTo>
                <a:lnTo>
                  <a:pt x="453845" y="347980"/>
                </a:lnTo>
                <a:lnTo>
                  <a:pt x="442600" y="350520"/>
                </a:lnTo>
                <a:lnTo>
                  <a:pt x="431961" y="353060"/>
                </a:lnTo>
                <a:lnTo>
                  <a:pt x="421809" y="358140"/>
                </a:lnTo>
                <a:lnTo>
                  <a:pt x="414615" y="360680"/>
                </a:lnTo>
                <a:lnTo>
                  <a:pt x="588792" y="360680"/>
                </a:lnTo>
                <a:lnTo>
                  <a:pt x="584078" y="358140"/>
                </a:lnTo>
                <a:lnTo>
                  <a:pt x="569354" y="353060"/>
                </a:lnTo>
                <a:lnTo>
                  <a:pt x="554057" y="347980"/>
                </a:lnTo>
                <a:lnTo>
                  <a:pt x="538193" y="344170"/>
                </a:lnTo>
                <a:lnTo>
                  <a:pt x="541952" y="342900"/>
                </a:lnTo>
                <a:lnTo>
                  <a:pt x="544622" y="340360"/>
                </a:lnTo>
                <a:lnTo>
                  <a:pt x="547250" y="339090"/>
                </a:lnTo>
                <a:lnTo>
                  <a:pt x="564279" y="326390"/>
                </a:lnTo>
                <a:lnTo>
                  <a:pt x="587196" y="293370"/>
                </a:lnTo>
                <a:lnTo>
                  <a:pt x="594991" y="238760"/>
                </a:lnTo>
                <a:lnTo>
                  <a:pt x="594479" y="222250"/>
                </a:lnTo>
                <a:lnTo>
                  <a:pt x="593018" y="204470"/>
                </a:lnTo>
                <a:lnTo>
                  <a:pt x="583761" y="172720"/>
                </a:lnTo>
                <a:lnTo>
                  <a:pt x="564927" y="147320"/>
                </a:lnTo>
                <a:lnTo>
                  <a:pt x="538849" y="129540"/>
                </a:lnTo>
                <a:lnTo>
                  <a:pt x="507858" y="123190"/>
                </a:lnTo>
                <a:close/>
              </a:path>
              <a:path w="715645" h="598169">
                <a:moveTo>
                  <a:pt x="335466" y="265430"/>
                </a:moveTo>
                <a:lnTo>
                  <a:pt x="219231" y="265430"/>
                </a:lnTo>
                <a:lnTo>
                  <a:pt x="231396" y="266700"/>
                </a:lnTo>
                <a:lnTo>
                  <a:pt x="232704" y="267970"/>
                </a:lnTo>
                <a:lnTo>
                  <a:pt x="226093" y="284480"/>
                </a:lnTo>
                <a:lnTo>
                  <a:pt x="221149" y="298450"/>
                </a:lnTo>
                <a:lnTo>
                  <a:pt x="210810" y="325120"/>
                </a:lnTo>
                <a:lnTo>
                  <a:pt x="251117" y="325120"/>
                </a:lnTo>
                <a:lnTo>
                  <a:pt x="253463" y="318770"/>
                </a:lnTo>
                <a:lnTo>
                  <a:pt x="265970" y="284480"/>
                </a:lnTo>
                <a:lnTo>
                  <a:pt x="268902" y="276860"/>
                </a:lnTo>
                <a:lnTo>
                  <a:pt x="272054" y="275590"/>
                </a:lnTo>
                <a:lnTo>
                  <a:pt x="348415" y="275590"/>
                </a:lnTo>
                <a:lnTo>
                  <a:pt x="335466" y="265430"/>
                </a:lnTo>
                <a:close/>
              </a:path>
              <a:path w="715645" h="598169">
                <a:moveTo>
                  <a:pt x="299808" y="39370"/>
                </a:moveTo>
                <a:lnTo>
                  <a:pt x="223312" y="39370"/>
                </a:lnTo>
                <a:lnTo>
                  <a:pt x="249436" y="46990"/>
                </a:lnTo>
                <a:lnTo>
                  <a:pt x="270466" y="64770"/>
                </a:lnTo>
                <a:lnTo>
                  <a:pt x="284710" y="87630"/>
                </a:lnTo>
                <a:lnTo>
                  <a:pt x="290472" y="115570"/>
                </a:lnTo>
                <a:lnTo>
                  <a:pt x="290688" y="123190"/>
                </a:lnTo>
                <a:lnTo>
                  <a:pt x="290791" y="140970"/>
                </a:lnTo>
                <a:lnTo>
                  <a:pt x="290483" y="149860"/>
                </a:lnTo>
                <a:lnTo>
                  <a:pt x="264573" y="205740"/>
                </a:lnTo>
                <a:lnTo>
                  <a:pt x="216852" y="226060"/>
                </a:lnTo>
                <a:lnTo>
                  <a:pt x="300012" y="226060"/>
                </a:lnTo>
                <a:lnTo>
                  <a:pt x="301068" y="224790"/>
                </a:lnTo>
                <a:lnTo>
                  <a:pt x="307015" y="218440"/>
                </a:lnTo>
                <a:lnTo>
                  <a:pt x="312304" y="210820"/>
                </a:lnTo>
                <a:lnTo>
                  <a:pt x="325104" y="182880"/>
                </a:lnTo>
                <a:lnTo>
                  <a:pt x="330776" y="153670"/>
                </a:lnTo>
                <a:lnTo>
                  <a:pt x="331094" y="124460"/>
                </a:lnTo>
                <a:lnTo>
                  <a:pt x="327832" y="95250"/>
                </a:lnTo>
                <a:lnTo>
                  <a:pt x="315274" y="58420"/>
                </a:lnTo>
                <a:lnTo>
                  <a:pt x="299808" y="39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50"/>
          <p:cNvSpPr/>
          <p:nvPr/>
        </p:nvSpPr>
        <p:spPr>
          <a:xfrm>
            <a:off x="6407817" y="1533940"/>
            <a:ext cx="65299" cy="58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51"/>
          <p:cNvSpPr/>
          <p:nvPr/>
        </p:nvSpPr>
        <p:spPr>
          <a:xfrm>
            <a:off x="6488313" y="1533985"/>
            <a:ext cx="64889" cy="57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52"/>
          <p:cNvSpPr/>
          <p:nvPr/>
        </p:nvSpPr>
        <p:spPr>
          <a:xfrm>
            <a:off x="7514674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1B75BB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2" name="object 53"/>
          <p:cNvSpPr/>
          <p:nvPr/>
        </p:nvSpPr>
        <p:spPr>
          <a:xfrm>
            <a:off x="7514672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5" name="object 56"/>
          <p:cNvSpPr txBox="1"/>
          <p:nvPr/>
        </p:nvSpPr>
        <p:spPr>
          <a:xfrm>
            <a:off x="8010366" y="1336914"/>
            <a:ext cx="646908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" dirty="0">
                <a:latin typeface="Gotham"/>
                <a:cs typeface="Gotham"/>
              </a:rPr>
              <a:t>Sarana  </a:t>
            </a:r>
            <a:r>
              <a:rPr sz="1001" b="1" dirty="0">
                <a:latin typeface="Gotham"/>
                <a:cs typeface="Gotham"/>
              </a:rPr>
              <a:t>P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asa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56" name="object 57"/>
          <p:cNvSpPr/>
          <p:nvPr/>
        </p:nvSpPr>
        <p:spPr>
          <a:xfrm>
            <a:off x="7550112" y="1393457"/>
            <a:ext cx="381214" cy="264154"/>
          </a:xfrm>
          <a:custGeom>
            <a:avLst/>
            <a:gdLst/>
            <a:ahLst/>
            <a:cxnLst/>
            <a:rect l="l" t="t" r="r" b="b"/>
            <a:pathLst>
              <a:path w="628650" h="435610">
                <a:moveTo>
                  <a:pt x="372081" y="410638"/>
                </a:moveTo>
                <a:lnTo>
                  <a:pt x="256686" y="410638"/>
                </a:lnTo>
                <a:lnTo>
                  <a:pt x="257660" y="411036"/>
                </a:lnTo>
                <a:lnTo>
                  <a:pt x="258782" y="411978"/>
                </a:lnTo>
                <a:lnTo>
                  <a:pt x="300633" y="433559"/>
                </a:lnTo>
                <a:lnTo>
                  <a:pt x="306905" y="434512"/>
                </a:lnTo>
                <a:lnTo>
                  <a:pt x="310035" y="434983"/>
                </a:lnTo>
                <a:lnTo>
                  <a:pt x="318004" y="434983"/>
                </a:lnTo>
                <a:lnTo>
                  <a:pt x="320349" y="434658"/>
                </a:lnTo>
                <a:lnTo>
                  <a:pt x="322705" y="434365"/>
                </a:lnTo>
                <a:lnTo>
                  <a:pt x="360851" y="418376"/>
                </a:lnTo>
                <a:lnTo>
                  <a:pt x="365217" y="414806"/>
                </a:lnTo>
                <a:lnTo>
                  <a:pt x="370369" y="411067"/>
                </a:lnTo>
                <a:lnTo>
                  <a:pt x="371164" y="410900"/>
                </a:lnTo>
                <a:lnTo>
                  <a:pt x="372081" y="410638"/>
                </a:lnTo>
                <a:close/>
              </a:path>
              <a:path w="628650" h="435610">
                <a:moveTo>
                  <a:pt x="167253" y="55"/>
                </a:moveTo>
                <a:lnTo>
                  <a:pt x="111428" y="5366"/>
                </a:lnTo>
                <a:lnTo>
                  <a:pt x="71948" y="16483"/>
                </a:lnTo>
                <a:lnTo>
                  <a:pt x="24544" y="40918"/>
                </a:lnTo>
                <a:lnTo>
                  <a:pt x="0" y="391236"/>
                </a:lnTo>
                <a:lnTo>
                  <a:pt x="935" y="395445"/>
                </a:lnTo>
                <a:lnTo>
                  <a:pt x="7280" y="404492"/>
                </a:lnTo>
                <a:lnTo>
                  <a:pt x="8662" y="405654"/>
                </a:lnTo>
                <a:lnTo>
                  <a:pt x="15741" y="410073"/>
                </a:lnTo>
                <a:lnTo>
                  <a:pt x="21814" y="411978"/>
                </a:lnTo>
                <a:lnTo>
                  <a:pt x="29437" y="410691"/>
                </a:lnTo>
                <a:lnTo>
                  <a:pt x="372081" y="410638"/>
                </a:lnTo>
                <a:lnTo>
                  <a:pt x="372264" y="410586"/>
                </a:lnTo>
                <a:lnTo>
                  <a:pt x="607942" y="410586"/>
                </a:lnTo>
                <a:lnTo>
                  <a:pt x="613586" y="410031"/>
                </a:lnTo>
                <a:lnTo>
                  <a:pt x="618382" y="406680"/>
                </a:lnTo>
                <a:lnTo>
                  <a:pt x="624748" y="399822"/>
                </a:lnTo>
                <a:lnTo>
                  <a:pt x="625900" y="395728"/>
                </a:lnTo>
                <a:lnTo>
                  <a:pt x="627879" y="391770"/>
                </a:lnTo>
                <a:lnTo>
                  <a:pt x="627984" y="391236"/>
                </a:lnTo>
                <a:lnTo>
                  <a:pt x="628141" y="390733"/>
                </a:lnTo>
                <a:lnTo>
                  <a:pt x="628141" y="339311"/>
                </a:lnTo>
                <a:lnTo>
                  <a:pt x="284560" y="339311"/>
                </a:lnTo>
                <a:lnTo>
                  <a:pt x="283330" y="338651"/>
                </a:lnTo>
                <a:lnTo>
                  <a:pt x="52117" y="338651"/>
                </a:lnTo>
                <a:lnTo>
                  <a:pt x="48190" y="337960"/>
                </a:lnTo>
                <a:lnTo>
                  <a:pt x="48235" y="85758"/>
                </a:lnTo>
                <a:lnTo>
                  <a:pt x="48546" y="84994"/>
                </a:lnTo>
                <a:lnTo>
                  <a:pt x="87555" y="62757"/>
                </a:lnTo>
                <a:lnTo>
                  <a:pt x="139308" y="49958"/>
                </a:lnTo>
                <a:lnTo>
                  <a:pt x="173208" y="48306"/>
                </a:lnTo>
                <a:lnTo>
                  <a:pt x="613280" y="48306"/>
                </a:lnTo>
                <a:lnTo>
                  <a:pt x="612276" y="47456"/>
                </a:lnTo>
                <a:lnTo>
                  <a:pt x="606056" y="42838"/>
                </a:lnTo>
                <a:lnTo>
                  <a:pt x="313585" y="42838"/>
                </a:lnTo>
                <a:lnTo>
                  <a:pt x="312465" y="42105"/>
                </a:lnTo>
                <a:lnTo>
                  <a:pt x="264428" y="17547"/>
                </a:lnTo>
                <a:lnTo>
                  <a:pt x="212300" y="3614"/>
                </a:lnTo>
                <a:lnTo>
                  <a:pt x="182258" y="431"/>
                </a:lnTo>
                <a:lnTo>
                  <a:pt x="167253" y="55"/>
                </a:lnTo>
                <a:close/>
              </a:path>
              <a:path w="628650" h="435610">
                <a:moveTo>
                  <a:pt x="607942" y="410586"/>
                </a:moveTo>
                <a:lnTo>
                  <a:pt x="372264" y="410586"/>
                </a:lnTo>
                <a:lnTo>
                  <a:pt x="372693" y="410670"/>
                </a:lnTo>
                <a:lnTo>
                  <a:pt x="600686" y="410670"/>
                </a:lnTo>
                <a:lnTo>
                  <a:pt x="604215" y="410952"/>
                </a:lnTo>
                <a:lnTo>
                  <a:pt x="607942" y="410586"/>
                </a:lnTo>
                <a:close/>
              </a:path>
              <a:path w="628650" h="435610">
                <a:moveTo>
                  <a:pt x="613280" y="48306"/>
                </a:moveTo>
                <a:lnTo>
                  <a:pt x="173208" y="48306"/>
                </a:lnTo>
                <a:lnTo>
                  <a:pt x="190130" y="49192"/>
                </a:lnTo>
                <a:lnTo>
                  <a:pt x="207023" y="51162"/>
                </a:lnTo>
                <a:lnTo>
                  <a:pt x="255011" y="64248"/>
                </a:lnTo>
                <a:lnTo>
                  <a:pt x="281984" y="79737"/>
                </a:lnTo>
                <a:lnTo>
                  <a:pt x="289397" y="84700"/>
                </a:lnTo>
                <a:lnTo>
                  <a:pt x="289797" y="85758"/>
                </a:lnTo>
                <a:lnTo>
                  <a:pt x="289785" y="337866"/>
                </a:lnTo>
                <a:lnTo>
                  <a:pt x="284560" y="339311"/>
                </a:lnTo>
                <a:lnTo>
                  <a:pt x="628141" y="339311"/>
                </a:lnTo>
                <a:lnTo>
                  <a:pt x="628141" y="338326"/>
                </a:lnTo>
                <a:lnTo>
                  <a:pt x="341982" y="338326"/>
                </a:lnTo>
                <a:lnTo>
                  <a:pt x="338244" y="338117"/>
                </a:lnTo>
                <a:lnTo>
                  <a:pt x="338117" y="329141"/>
                </a:lnTo>
                <a:lnTo>
                  <a:pt x="338076" y="85758"/>
                </a:lnTo>
                <a:lnTo>
                  <a:pt x="338548" y="84920"/>
                </a:lnTo>
                <a:lnTo>
                  <a:pt x="375191" y="63357"/>
                </a:lnTo>
                <a:lnTo>
                  <a:pt x="422193" y="50934"/>
                </a:lnTo>
                <a:lnTo>
                  <a:pt x="454497" y="48341"/>
                </a:lnTo>
                <a:lnTo>
                  <a:pt x="613321" y="48341"/>
                </a:lnTo>
                <a:close/>
              </a:path>
              <a:path w="628650" h="435610">
                <a:moveTo>
                  <a:pt x="167690" y="314133"/>
                </a:moveTo>
                <a:lnTo>
                  <a:pt x="108517" y="320341"/>
                </a:lnTo>
                <a:lnTo>
                  <a:pt x="66085" y="333394"/>
                </a:lnTo>
                <a:lnTo>
                  <a:pt x="54933" y="338295"/>
                </a:lnTo>
                <a:lnTo>
                  <a:pt x="52117" y="338651"/>
                </a:lnTo>
                <a:lnTo>
                  <a:pt x="283330" y="338651"/>
                </a:lnTo>
                <a:lnTo>
                  <a:pt x="280382" y="337070"/>
                </a:lnTo>
                <a:lnTo>
                  <a:pt x="229136" y="320282"/>
                </a:lnTo>
                <a:lnTo>
                  <a:pt x="182801" y="314424"/>
                </a:lnTo>
                <a:lnTo>
                  <a:pt x="167690" y="314133"/>
                </a:lnTo>
                <a:close/>
              </a:path>
              <a:path w="628650" h="435610">
                <a:moveTo>
                  <a:pt x="457797" y="314136"/>
                </a:moveTo>
                <a:lnTo>
                  <a:pt x="401301" y="319748"/>
                </a:lnTo>
                <a:lnTo>
                  <a:pt x="361332" y="331321"/>
                </a:lnTo>
                <a:lnTo>
                  <a:pt x="357060" y="332955"/>
                </a:lnTo>
                <a:lnTo>
                  <a:pt x="352757" y="334546"/>
                </a:lnTo>
                <a:lnTo>
                  <a:pt x="345343" y="338326"/>
                </a:lnTo>
                <a:lnTo>
                  <a:pt x="628141" y="338326"/>
                </a:lnTo>
                <a:lnTo>
                  <a:pt x="572823" y="338284"/>
                </a:lnTo>
                <a:lnTo>
                  <a:pt x="569525" y="336777"/>
                </a:lnTo>
                <a:lnTo>
                  <a:pt x="520258" y="320520"/>
                </a:lnTo>
                <a:lnTo>
                  <a:pt x="472958" y="314436"/>
                </a:lnTo>
                <a:lnTo>
                  <a:pt x="457797" y="314136"/>
                </a:lnTo>
                <a:close/>
              </a:path>
              <a:path w="628650" h="435610">
                <a:moveTo>
                  <a:pt x="613321" y="48341"/>
                </a:moveTo>
                <a:lnTo>
                  <a:pt x="454497" y="48341"/>
                </a:lnTo>
                <a:lnTo>
                  <a:pt x="475325" y="48732"/>
                </a:lnTo>
                <a:lnTo>
                  <a:pt x="496102" y="50949"/>
                </a:lnTo>
                <a:lnTo>
                  <a:pt x="545493" y="64760"/>
                </a:lnTo>
                <a:lnTo>
                  <a:pt x="579729" y="84041"/>
                </a:lnTo>
                <a:lnTo>
                  <a:pt x="579734" y="338138"/>
                </a:lnTo>
                <a:lnTo>
                  <a:pt x="572823" y="338284"/>
                </a:lnTo>
                <a:lnTo>
                  <a:pt x="628141" y="338284"/>
                </a:lnTo>
                <a:lnTo>
                  <a:pt x="628048" y="69052"/>
                </a:lnTo>
                <a:lnTo>
                  <a:pt x="627816" y="68094"/>
                </a:lnTo>
                <a:lnTo>
                  <a:pt x="627555" y="66743"/>
                </a:lnTo>
                <a:lnTo>
                  <a:pt x="625900" y="61057"/>
                </a:lnTo>
                <a:lnTo>
                  <a:pt x="623659" y="57298"/>
                </a:lnTo>
                <a:lnTo>
                  <a:pt x="620228" y="54186"/>
                </a:lnTo>
                <a:lnTo>
                  <a:pt x="613321" y="48341"/>
                </a:lnTo>
                <a:close/>
              </a:path>
              <a:path w="628650" h="435610">
                <a:moveTo>
                  <a:pt x="459198" y="0"/>
                </a:moveTo>
                <a:lnTo>
                  <a:pt x="415263" y="3625"/>
                </a:lnTo>
                <a:lnTo>
                  <a:pt x="362941" y="17757"/>
                </a:lnTo>
                <a:lnTo>
                  <a:pt x="326596" y="35392"/>
                </a:lnTo>
                <a:lnTo>
                  <a:pt x="314308" y="42817"/>
                </a:lnTo>
                <a:lnTo>
                  <a:pt x="313585" y="42838"/>
                </a:lnTo>
                <a:lnTo>
                  <a:pt x="606056" y="42838"/>
                </a:lnTo>
                <a:lnTo>
                  <a:pt x="603903" y="41240"/>
                </a:lnTo>
                <a:lnTo>
                  <a:pt x="567704" y="21197"/>
                </a:lnTo>
                <a:lnTo>
                  <a:pt x="529086" y="8199"/>
                </a:lnTo>
                <a:lnTo>
                  <a:pt x="475843" y="365"/>
                </a:lnTo>
                <a:lnTo>
                  <a:pt x="459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58"/>
          <p:cNvSpPr/>
          <p:nvPr/>
        </p:nvSpPr>
        <p:spPr>
          <a:xfrm>
            <a:off x="7550047" y="1276259"/>
            <a:ext cx="381214" cy="117445"/>
          </a:xfrm>
          <a:custGeom>
            <a:avLst/>
            <a:gdLst/>
            <a:ahLst/>
            <a:cxnLst/>
            <a:rect l="l" t="t" r="r" b="b"/>
            <a:pathLst>
              <a:path w="628650" h="193675">
                <a:moveTo>
                  <a:pt x="423121" y="51495"/>
                </a:moveTo>
                <a:lnTo>
                  <a:pt x="314545" y="51495"/>
                </a:lnTo>
                <a:lnTo>
                  <a:pt x="592830" y="190685"/>
                </a:lnTo>
                <a:lnTo>
                  <a:pt x="601455" y="193269"/>
                </a:lnTo>
                <a:lnTo>
                  <a:pt x="609998" y="192714"/>
                </a:lnTo>
                <a:lnTo>
                  <a:pt x="617742" y="189162"/>
                </a:lnTo>
                <a:lnTo>
                  <a:pt x="623970" y="182758"/>
                </a:lnTo>
                <a:lnTo>
                  <a:pt x="625970" y="179764"/>
                </a:lnTo>
                <a:lnTo>
                  <a:pt x="626850" y="176015"/>
                </a:lnTo>
                <a:lnTo>
                  <a:pt x="628253" y="172612"/>
                </a:lnTo>
                <a:lnTo>
                  <a:pt x="628253" y="165429"/>
                </a:lnTo>
                <a:lnTo>
                  <a:pt x="627206" y="162675"/>
                </a:lnTo>
                <a:lnTo>
                  <a:pt x="626410" y="159785"/>
                </a:lnTo>
                <a:lnTo>
                  <a:pt x="622693" y="152550"/>
                </a:lnTo>
                <a:lnTo>
                  <a:pt x="618839" y="149356"/>
                </a:lnTo>
                <a:lnTo>
                  <a:pt x="423121" y="51495"/>
                </a:lnTo>
                <a:close/>
              </a:path>
              <a:path w="628650" h="193675">
                <a:moveTo>
                  <a:pt x="318513" y="0"/>
                </a:moveTo>
                <a:lnTo>
                  <a:pt x="309739" y="0"/>
                </a:lnTo>
                <a:lnTo>
                  <a:pt x="295080" y="6409"/>
                </a:lnTo>
                <a:lnTo>
                  <a:pt x="280716" y="13422"/>
                </a:lnTo>
                <a:lnTo>
                  <a:pt x="252243" y="27967"/>
                </a:lnTo>
                <a:lnTo>
                  <a:pt x="204729" y="51652"/>
                </a:lnTo>
                <a:lnTo>
                  <a:pt x="7308" y="150299"/>
                </a:lnTo>
                <a:lnTo>
                  <a:pt x="2052" y="156037"/>
                </a:lnTo>
                <a:lnTo>
                  <a:pt x="230" y="164853"/>
                </a:lnTo>
                <a:lnTo>
                  <a:pt x="94" y="164937"/>
                </a:lnTo>
                <a:lnTo>
                  <a:pt x="0" y="173408"/>
                </a:lnTo>
                <a:lnTo>
                  <a:pt x="1047" y="176036"/>
                </a:lnTo>
                <a:lnTo>
                  <a:pt x="1769" y="178842"/>
                </a:lnTo>
                <a:lnTo>
                  <a:pt x="3172" y="181251"/>
                </a:lnTo>
                <a:lnTo>
                  <a:pt x="9412" y="188449"/>
                </a:lnTo>
                <a:lnTo>
                  <a:pt x="17475" y="192498"/>
                </a:lnTo>
                <a:lnTo>
                  <a:pt x="26599" y="193203"/>
                </a:lnTo>
                <a:lnTo>
                  <a:pt x="36019" y="190371"/>
                </a:lnTo>
                <a:lnTo>
                  <a:pt x="313404" y="51652"/>
                </a:lnTo>
                <a:lnTo>
                  <a:pt x="314545" y="51495"/>
                </a:lnTo>
                <a:lnTo>
                  <a:pt x="423121" y="51495"/>
                </a:lnTo>
                <a:lnTo>
                  <a:pt x="323728" y="1842"/>
                </a:lnTo>
                <a:lnTo>
                  <a:pt x="321068" y="1015"/>
                </a:lnTo>
                <a:lnTo>
                  <a:pt x="318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59"/>
          <p:cNvSpPr/>
          <p:nvPr/>
        </p:nvSpPr>
        <p:spPr>
          <a:xfrm>
            <a:off x="8913385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60"/>
          <p:cNvSpPr/>
          <p:nvPr/>
        </p:nvSpPr>
        <p:spPr>
          <a:xfrm>
            <a:off x="8913385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63"/>
          <p:cNvSpPr txBox="1"/>
          <p:nvPr/>
        </p:nvSpPr>
        <p:spPr>
          <a:xfrm>
            <a:off x="9402731" y="1336914"/>
            <a:ext cx="868321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en-US" sz="1001" b="1" spc="-27" dirty="0" err="1">
                <a:latin typeface="Gotham"/>
                <a:cs typeface="Gotham"/>
              </a:rPr>
              <a:t>Ananejemn</a:t>
            </a:r>
            <a:r>
              <a:rPr lang="en-US" sz="1001" b="1" spc="-27" dirty="0">
                <a:latin typeface="Gotham"/>
                <a:cs typeface="Gotham"/>
              </a:rPr>
              <a:t> </a:t>
            </a:r>
            <a:r>
              <a:rPr lang="en-US" sz="1001" b="1" spc="-27" dirty="0" err="1">
                <a:latin typeface="Gotham"/>
                <a:cs typeface="Gotham"/>
              </a:rPr>
              <a:t>sekolah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63" name="object 64"/>
          <p:cNvSpPr/>
          <p:nvPr/>
        </p:nvSpPr>
        <p:spPr>
          <a:xfrm>
            <a:off x="9190591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75788" y="0"/>
                </a:moveTo>
                <a:lnTo>
                  <a:pt x="80426" y="1444"/>
                </a:lnTo>
                <a:lnTo>
                  <a:pt x="85316" y="1141"/>
                </a:lnTo>
                <a:lnTo>
                  <a:pt x="90049" y="2041"/>
                </a:lnTo>
                <a:lnTo>
                  <a:pt x="125692" y="17873"/>
                </a:lnTo>
                <a:lnTo>
                  <a:pt x="144383" y="53108"/>
                </a:lnTo>
                <a:lnTo>
                  <a:pt x="145817" y="80332"/>
                </a:lnTo>
                <a:lnTo>
                  <a:pt x="145985" y="87882"/>
                </a:lnTo>
                <a:lnTo>
                  <a:pt x="147388" y="95107"/>
                </a:lnTo>
                <a:lnTo>
                  <a:pt x="151388" y="101693"/>
                </a:lnTo>
                <a:lnTo>
                  <a:pt x="154286" y="108458"/>
                </a:lnTo>
                <a:lnTo>
                  <a:pt x="155284" y="115393"/>
                </a:lnTo>
                <a:lnTo>
                  <a:pt x="154902" y="122435"/>
                </a:lnTo>
                <a:lnTo>
                  <a:pt x="153660" y="129524"/>
                </a:lnTo>
                <a:lnTo>
                  <a:pt x="133411" y="170521"/>
                </a:lnTo>
                <a:lnTo>
                  <a:pt x="128592" y="178508"/>
                </a:lnTo>
                <a:lnTo>
                  <a:pt x="124190" y="186726"/>
                </a:lnTo>
                <a:lnTo>
                  <a:pt x="120457" y="195313"/>
                </a:lnTo>
                <a:lnTo>
                  <a:pt x="117640" y="202779"/>
                </a:lnTo>
                <a:lnTo>
                  <a:pt x="124624" y="206182"/>
                </a:lnTo>
                <a:lnTo>
                  <a:pt x="143983" y="215654"/>
                </a:lnTo>
                <a:lnTo>
                  <a:pt x="163337" y="225135"/>
                </a:lnTo>
                <a:lnTo>
                  <a:pt x="182728" y="234540"/>
                </a:lnTo>
                <a:lnTo>
                  <a:pt x="219787" y="257000"/>
                </a:lnTo>
                <a:lnTo>
                  <a:pt x="240004" y="294570"/>
                </a:lnTo>
                <a:lnTo>
                  <a:pt x="247573" y="331811"/>
                </a:lnTo>
                <a:lnTo>
                  <a:pt x="247018" y="334461"/>
                </a:lnTo>
                <a:lnTo>
                  <a:pt x="246851" y="337120"/>
                </a:lnTo>
                <a:lnTo>
                  <a:pt x="246369" y="344952"/>
                </a:lnTo>
                <a:lnTo>
                  <a:pt x="241416" y="348261"/>
                </a:lnTo>
                <a:lnTo>
                  <a:pt x="234652" y="349738"/>
                </a:lnTo>
                <a:lnTo>
                  <a:pt x="224251" y="352044"/>
                </a:lnTo>
                <a:lnTo>
                  <a:pt x="178119" y="360806"/>
                </a:lnTo>
                <a:lnTo>
                  <a:pt x="133242" y="364617"/>
                </a:lnTo>
                <a:lnTo>
                  <a:pt x="131472" y="364585"/>
                </a:lnTo>
                <a:lnTo>
                  <a:pt x="130278" y="364585"/>
                </a:lnTo>
                <a:lnTo>
                  <a:pt x="112431" y="327112"/>
                </a:lnTo>
                <a:lnTo>
                  <a:pt x="76400" y="300217"/>
                </a:lnTo>
                <a:lnTo>
                  <a:pt x="37597" y="281274"/>
                </a:lnTo>
                <a:lnTo>
                  <a:pt x="26996" y="276560"/>
                </a:lnTo>
                <a:lnTo>
                  <a:pt x="16431" y="271774"/>
                </a:lnTo>
                <a:lnTo>
                  <a:pt x="5968" y="266766"/>
                </a:lnTo>
                <a:lnTo>
                  <a:pt x="3528" y="265552"/>
                </a:lnTo>
                <a:lnTo>
                  <a:pt x="3120" y="264641"/>
                </a:lnTo>
                <a:lnTo>
                  <a:pt x="4429" y="262232"/>
                </a:lnTo>
                <a:lnTo>
                  <a:pt x="10501" y="251038"/>
                </a:lnTo>
                <a:lnTo>
                  <a:pt x="28522" y="217344"/>
                </a:lnTo>
                <a:lnTo>
                  <a:pt x="40144" y="178807"/>
                </a:lnTo>
                <a:lnTo>
                  <a:pt x="39848" y="171844"/>
                </a:lnTo>
                <a:lnTo>
                  <a:pt x="38564" y="165048"/>
                </a:lnTo>
                <a:lnTo>
                  <a:pt x="36208" y="158476"/>
                </a:lnTo>
                <a:lnTo>
                  <a:pt x="33168" y="150251"/>
                </a:lnTo>
                <a:lnTo>
                  <a:pt x="31340" y="141890"/>
                </a:lnTo>
                <a:lnTo>
                  <a:pt x="30520" y="133388"/>
                </a:lnTo>
                <a:lnTo>
                  <a:pt x="30501" y="124739"/>
                </a:lnTo>
                <a:lnTo>
                  <a:pt x="30239" y="112962"/>
                </a:lnTo>
                <a:lnTo>
                  <a:pt x="17618" y="72477"/>
                </a:lnTo>
                <a:lnTo>
                  <a:pt x="335" y="54302"/>
                </a:lnTo>
                <a:lnTo>
                  <a:pt x="0" y="53139"/>
                </a:lnTo>
                <a:lnTo>
                  <a:pt x="21425" y="15686"/>
                </a:lnTo>
                <a:lnTo>
                  <a:pt x="59830" y="1172"/>
                </a:lnTo>
                <a:lnTo>
                  <a:pt x="66552" y="649"/>
                </a:lnTo>
                <a:lnTo>
                  <a:pt x="67181" y="743"/>
                </a:lnTo>
                <a:lnTo>
                  <a:pt x="67390" y="0"/>
                </a:lnTo>
                <a:lnTo>
                  <a:pt x="75788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5"/>
          <p:cNvSpPr/>
          <p:nvPr/>
        </p:nvSpPr>
        <p:spPr>
          <a:xfrm>
            <a:off x="8957443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184556" y="0"/>
                </a:moveTo>
                <a:lnTo>
                  <a:pt x="186325" y="1361"/>
                </a:lnTo>
                <a:lnTo>
                  <a:pt x="188514" y="900"/>
                </a:lnTo>
                <a:lnTo>
                  <a:pt x="190482" y="1266"/>
                </a:lnTo>
                <a:lnTo>
                  <a:pt x="233785" y="25556"/>
                </a:lnTo>
                <a:lnTo>
                  <a:pt x="245559" y="48040"/>
                </a:lnTo>
                <a:lnTo>
                  <a:pt x="246962" y="51726"/>
                </a:lnTo>
                <a:lnTo>
                  <a:pt x="247580" y="53338"/>
                </a:lnTo>
                <a:lnTo>
                  <a:pt x="247245" y="54239"/>
                </a:lnTo>
                <a:lnTo>
                  <a:pt x="245863" y="55192"/>
                </a:lnTo>
                <a:lnTo>
                  <a:pt x="234198" y="65713"/>
                </a:lnTo>
                <a:lnTo>
                  <a:pt x="218094" y="107368"/>
                </a:lnTo>
                <a:lnTo>
                  <a:pt x="216781" y="133821"/>
                </a:lnTo>
                <a:lnTo>
                  <a:pt x="216199" y="142634"/>
                </a:lnTo>
                <a:lnTo>
                  <a:pt x="215864" y="146278"/>
                </a:lnTo>
                <a:lnTo>
                  <a:pt x="215162" y="149859"/>
                </a:lnTo>
                <a:lnTo>
                  <a:pt x="213434" y="153021"/>
                </a:lnTo>
                <a:lnTo>
                  <a:pt x="208312" y="166545"/>
                </a:lnTo>
                <a:lnTo>
                  <a:pt x="213801" y="206883"/>
                </a:lnTo>
                <a:lnTo>
                  <a:pt x="227492" y="231902"/>
                </a:lnTo>
                <a:lnTo>
                  <a:pt x="232334" y="240086"/>
                </a:lnTo>
                <a:lnTo>
                  <a:pt x="241371" y="267258"/>
                </a:lnTo>
                <a:lnTo>
                  <a:pt x="241036" y="268337"/>
                </a:lnTo>
                <a:lnTo>
                  <a:pt x="238449" y="269049"/>
                </a:lnTo>
                <a:lnTo>
                  <a:pt x="232406" y="271065"/>
                </a:lnTo>
                <a:lnTo>
                  <a:pt x="226553" y="273547"/>
                </a:lnTo>
                <a:lnTo>
                  <a:pt x="220817" y="276307"/>
                </a:lnTo>
                <a:lnTo>
                  <a:pt x="215120" y="279153"/>
                </a:lnTo>
                <a:lnTo>
                  <a:pt x="203986" y="284363"/>
                </a:lnTo>
                <a:lnTo>
                  <a:pt x="160058" y="306691"/>
                </a:lnTo>
                <a:lnTo>
                  <a:pt x="126474" y="337861"/>
                </a:lnTo>
                <a:lnTo>
                  <a:pt x="117144" y="364763"/>
                </a:lnTo>
                <a:lnTo>
                  <a:pt x="115940" y="364585"/>
                </a:lnTo>
                <a:lnTo>
                  <a:pt x="73911" y="361481"/>
                </a:lnTo>
                <a:lnTo>
                  <a:pt x="28833" y="354753"/>
                </a:lnTo>
                <a:lnTo>
                  <a:pt x="13734" y="350533"/>
                </a:lnTo>
                <a:lnTo>
                  <a:pt x="5661" y="347528"/>
                </a:lnTo>
                <a:lnTo>
                  <a:pt x="1619" y="341507"/>
                </a:lnTo>
                <a:lnTo>
                  <a:pt x="446" y="333235"/>
                </a:lnTo>
                <a:lnTo>
                  <a:pt x="0" y="325138"/>
                </a:lnTo>
                <a:lnTo>
                  <a:pt x="760" y="317203"/>
                </a:lnTo>
                <a:lnTo>
                  <a:pt x="16133" y="273646"/>
                </a:lnTo>
                <a:lnTo>
                  <a:pt x="49733" y="240746"/>
                </a:lnTo>
                <a:lnTo>
                  <a:pt x="82731" y="226095"/>
                </a:lnTo>
                <a:lnTo>
                  <a:pt x="93710" y="221176"/>
                </a:lnTo>
                <a:lnTo>
                  <a:pt x="129071" y="203428"/>
                </a:lnTo>
                <a:lnTo>
                  <a:pt x="129531" y="202538"/>
                </a:lnTo>
                <a:lnTo>
                  <a:pt x="128578" y="200465"/>
                </a:lnTo>
                <a:lnTo>
                  <a:pt x="123082" y="188488"/>
                </a:lnTo>
                <a:lnTo>
                  <a:pt x="117411" y="176603"/>
                </a:lnTo>
                <a:lnTo>
                  <a:pt x="111183" y="165018"/>
                </a:lnTo>
                <a:lnTo>
                  <a:pt x="104014" y="153942"/>
                </a:lnTo>
                <a:lnTo>
                  <a:pt x="98454" y="144759"/>
                </a:lnTo>
                <a:lnTo>
                  <a:pt x="94666" y="135080"/>
                </a:lnTo>
                <a:lnTo>
                  <a:pt x="92593" y="124901"/>
                </a:lnTo>
                <a:lnTo>
                  <a:pt x="92182" y="114216"/>
                </a:lnTo>
                <a:lnTo>
                  <a:pt x="92318" y="110289"/>
                </a:lnTo>
                <a:lnTo>
                  <a:pt x="93187" y="106509"/>
                </a:lnTo>
                <a:lnTo>
                  <a:pt x="95208" y="103221"/>
                </a:lnTo>
                <a:lnTo>
                  <a:pt x="98566" y="96271"/>
                </a:lnTo>
                <a:lnTo>
                  <a:pt x="100554" y="89040"/>
                </a:lnTo>
                <a:lnTo>
                  <a:pt x="101485" y="81584"/>
                </a:lnTo>
                <a:lnTo>
                  <a:pt x="101668" y="73955"/>
                </a:lnTo>
                <a:lnTo>
                  <a:pt x="101595" y="67893"/>
                </a:lnTo>
                <a:lnTo>
                  <a:pt x="100977" y="61757"/>
                </a:lnTo>
                <a:lnTo>
                  <a:pt x="101710" y="55788"/>
                </a:lnTo>
                <a:lnTo>
                  <a:pt x="121333" y="20135"/>
                </a:lnTo>
                <a:lnTo>
                  <a:pt x="160462" y="1424"/>
                </a:lnTo>
                <a:lnTo>
                  <a:pt x="162232" y="1088"/>
                </a:lnTo>
                <a:lnTo>
                  <a:pt x="164137" y="1225"/>
                </a:lnTo>
                <a:lnTo>
                  <a:pt x="165656" y="0"/>
                </a:lnTo>
                <a:lnTo>
                  <a:pt x="184556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6"/>
          <p:cNvSpPr/>
          <p:nvPr/>
        </p:nvSpPr>
        <p:spPr>
          <a:xfrm>
            <a:off x="9030033" y="1404941"/>
            <a:ext cx="237970" cy="250292"/>
          </a:xfrm>
          <a:custGeom>
            <a:avLst/>
            <a:gdLst/>
            <a:ahLst/>
            <a:cxnLst/>
            <a:rect l="l" t="t" r="r" b="b"/>
            <a:pathLst>
              <a:path w="392430" h="412750">
                <a:moveTo>
                  <a:pt x="189756" y="0"/>
                </a:moveTo>
                <a:lnTo>
                  <a:pt x="144749" y="13349"/>
                </a:lnTo>
                <a:lnTo>
                  <a:pt x="120363" y="44858"/>
                </a:lnTo>
                <a:lnTo>
                  <a:pt x="112518" y="87983"/>
                </a:lnTo>
                <a:lnTo>
                  <a:pt x="111395" y="99561"/>
                </a:lnTo>
                <a:lnTo>
                  <a:pt x="109403" y="111013"/>
                </a:lnTo>
                <a:lnTo>
                  <a:pt x="106070" y="122304"/>
                </a:lnTo>
                <a:lnTo>
                  <a:pt x="103534" y="132995"/>
                </a:lnTo>
                <a:lnTo>
                  <a:pt x="118352" y="172312"/>
                </a:lnTo>
                <a:lnTo>
                  <a:pt x="121012" y="177160"/>
                </a:lnTo>
                <a:lnTo>
                  <a:pt x="127266" y="188756"/>
                </a:lnTo>
                <a:lnTo>
                  <a:pt x="133389" y="200427"/>
                </a:lnTo>
                <a:lnTo>
                  <a:pt x="145583" y="223871"/>
                </a:lnTo>
                <a:lnTo>
                  <a:pt x="146372" y="225337"/>
                </a:lnTo>
                <a:lnTo>
                  <a:pt x="110019" y="245300"/>
                </a:lnTo>
                <a:lnTo>
                  <a:pt x="85668" y="255445"/>
                </a:lnTo>
                <a:lnTo>
                  <a:pt x="73542" y="260802"/>
                </a:lnTo>
                <a:lnTo>
                  <a:pt x="37986" y="282397"/>
                </a:lnTo>
                <a:lnTo>
                  <a:pt x="11015" y="317837"/>
                </a:lnTo>
                <a:lnTo>
                  <a:pt x="1336" y="356756"/>
                </a:lnTo>
                <a:lnTo>
                  <a:pt x="0" y="378275"/>
                </a:lnTo>
                <a:lnTo>
                  <a:pt x="3382" y="383207"/>
                </a:lnTo>
                <a:lnTo>
                  <a:pt x="40089" y="397258"/>
                </a:lnTo>
                <a:lnTo>
                  <a:pt x="83816" y="404620"/>
                </a:lnTo>
                <a:lnTo>
                  <a:pt x="136737" y="409641"/>
                </a:lnTo>
                <a:lnTo>
                  <a:pt x="191575" y="412169"/>
                </a:lnTo>
                <a:lnTo>
                  <a:pt x="208273" y="411960"/>
                </a:lnTo>
                <a:lnTo>
                  <a:pt x="253521" y="409426"/>
                </a:lnTo>
                <a:lnTo>
                  <a:pt x="303751" y="404353"/>
                </a:lnTo>
                <a:lnTo>
                  <a:pt x="353643" y="396641"/>
                </a:lnTo>
                <a:lnTo>
                  <a:pt x="392207" y="379751"/>
                </a:lnTo>
                <a:lnTo>
                  <a:pt x="391904" y="371333"/>
                </a:lnTo>
                <a:lnTo>
                  <a:pt x="384586" y="331092"/>
                </a:lnTo>
                <a:lnTo>
                  <a:pt x="365999" y="294675"/>
                </a:lnTo>
                <a:lnTo>
                  <a:pt x="331277" y="267692"/>
                </a:lnTo>
                <a:lnTo>
                  <a:pt x="325414" y="264530"/>
                </a:lnTo>
                <a:lnTo>
                  <a:pt x="247625" y="226552"/>
                </a:lnTo>
                <a:lnTo>
                  <a:pt x="245458" y="226436"/>
                </a:lnTo>
                <a:lnTo>
                  <a:pt x="246867" y="223819"/>
                </a:lnTo>
                <a:lnTo>
                  <a:pt x="253639" y="210506"/>
                </a:lnTo>
                <a:lnTo>
                  <a:pt x="260150" y="196987"/>
                </a:lnTo>
                <a:lnTo>
                  <a:pt x="267009" y="183649"/>
                </a:lnTo>
                <a:lnTo>
                  <a:pt x="274850" y="170826"/>
                </a:lnTo>
                <a:lnTo>
                  <a:pt x="277478" y="166993"/>
                </a:lnTo>
                <a:lnTo>
                  <a:pt x="279687" y="162857"/>
                </a:lnTo>
                <a:lnTo>
                  <a:pt x="281939" y="158784"/>
                </a:lnTo>
                <a:lnTo>
                  <a:pt x="286554" y="148336"/>
                </a:lnTo>
                <a:lnTo>
                  <a:pt x="288691" y="137751"/>
                </a:lnTo>
                <a:lnTo>
                  <a:pt x="288030" y="126996"/>
                </a:lnTo>
                <a:lnTo>
                  <a:pt x="284253" y="116042"/>
                </a:lnTo>
                <a:lnTo>
                  <a:pt x="280745" y="108932"/>
                </a:lnTo>
                <a:lnTo>
                  <a:pt x="279687" y="101236"/>
                </a:lnTo>
                <a:lnTo>
                  <a:pt x="279823" y="93299"/>
                </a:lnTo>
                <a:lnTo>
                  <a:pt x="279879" y="83854"/>
                </a:lnTo>
                <a:lnTo>
                  <a:pt x="279576" y="74432"/>
                </a:lnTo>
                <a:lnTo>
                  <a:pt x="264901" y="29189"/>
                </a:lnTo>
                <a:lnTo>
                  <a:pt x="225074" y="4665"/>
                </a:lnTo>
                <a:lnTo>
                  <a:pt x="207589" y="908"/>
                </a:lnTo>
                <a:lnTo>
                  <a:pt x="189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7"/>
          <p:cNvSpPr/>
          <p:nvPr/>
        </p:nvSpPr>
        <p:spPr>
          <a:xfrm>
            <a:off x="10312103" y="3304079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7" name="object 68"/>
          <p:cNvSpPr/>
          <p:nvPr/>
        </p:nvSpPr>
        <p:spPr>
          <a:xfrm>
            <a:off x="10312104" y="1727078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0" name="object 71"/>
          <p:cNvSpPr txBox="1"/>
          <p:nvPr/>
        </p:nvSpPr>
        <p:spPr>
          <a:xfrm>
            <a:off x="10864943" y="1336914"/>
            <a:ext cx="59531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106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eaching  </a:t>
            </a:r>
            <a:r>
              <a:rPr sz="1001" b="1" spc="-6" dirty="0">
                <a:latin typeface="Gotham"/>
                <a:cs typeface="Gotham"/>
              </a:rPr>
              <a:t>Factory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71" name="object 72"/>
          <p:cNvSpPr/>
          <p:nvPr/>
        </p:nvSpPr>
        <p:spPr>
          <a:xfrm>
            <a:off x="10679336" y="1554696"/>
            <a:ext cx="54799" cy="538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2" name="object 73"/>
          <p:cNvSpPr/>
          <p:nvPr/>
        </p:nvSpPr>
        <p:spPr>
          <a:xfrm>
            <a:off x="10520254" y="1554693"/>
            <a:ext cx="54785" cy="538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3" name="object 74"/>
          <p:cNvSpPr/>
          <p:nvPr/>
        </p:nvSpPr>
        <p:spPr>
          <a:xfrm>
            <a:off x="10599712" y="1554683"/>
            <a:ext cx="54945" cy="538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4" name="object 75"/>
          <p:cNvSpPr/>
          <p:nvPr/>
        </p:nvSpPr>
        <p:spPr>
          <a:xfrm>
            <a:off x="10385593" y="1397417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5" name="object 76"/>
          <p:cNvSpPr/>
          <p:nvPr/>
        </p:nvSpPr>
        <p:spPr>
          <a:xfrm>
            <a:off x="10646922" y="1295392"/>
            <a:ext cx="103269" cy="857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6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77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19672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  <p:pic>
        <p:nvPicPr>
          <p:cNvPr id="78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78" descr="C:\Users\acer\Downloads\22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itle 3"/>
          <p:cNvSpPr txBox="1">
            <a:spLocks/>
          </p:cNvSpPr>
          <p:nvPr/>
        </p:nvSpPr>
        <p:spPr bwMode="auto">
          <a:xfrm>
            <a:off x="285750" y="80963"/>
            <a:ext cx="6069013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9pPr>
          </a:lstStyle>
          <a:p>
            <a:pPr eaLnBrk="1" hangingPunct="1"/>
            <a:r>
              <a:rPr lang="en-US" altLang="en-US" sz="20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KOMPETENSI KEAHLIAN SEKOLAH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2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 bwMode="auto">
          <a:xfrm>
            <a:off x="285750" y="80963"/>
            <a:ext cx="6069013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9pPr>
          </a:lstStyle>
          <a:p>
            <a:pPr eaLnBrk="1" hangingPunct="1"/>
            <a:r>
              <a:rPr lang="en-US" altLang="en-US" sz="20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KOMPETENSI KEAHLIAN SEKOLAH YANG DIUNGGULKAN</a:t>
            </a:r>
            <a:endParaRPr lang="en-US" altLang="en-US" sz="2000" b="1" i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object 67"/>
          <p:cNvSpPr/>
          <p:nvPr/>
        </p:nvSpPr>
        <p:spPr>
          <a:xfrm>
            <a:off x="733389" y="3429000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68"/>
          <p:cNvSpPr/>
          <p:nvPr/>
        </p:nvSpPr>
        <p:spPr>
          <a:xfrm>
            <a:off x="733390" y="1851999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object 69"/>
          <p:cNvSpPr txBox="1"/>
          <p:nvPr/>
        </p:nvSpPr>
        <p:spPr>
          <a:xfrm>
            <a:off x="820932" y="1936650"/>
            <a:ext cx="1165745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latin typeface="Gotham-Medium"/>
              </a:rPr>
              <a:t>Tidak ada</a:t>
            </a:r>
            <a:endParaRPr sz="879" dirty="0">
              <a:latin typeface="Gotham-Medium"/>
              <a:cs typeface="Gotham-Medium"/>
            </a:endParaRPr>
          </a:p>
        </p:txBody>
      </p:sp>
      <p:sp>
        <p:nvSpPr>
          <p:cNvPr id="9" name="object 70"/>
          <p:cNvSpPr txBox="1"/>
          <p:nvPr/>
        </p:nvSpPr>
        <p:spPr>
          <a:xfrm>
            <a:off x="814607" y="3877375"/>
            <a:ext cx="1167928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Tidak ada</a:t>
            </a:r>
            <a:endParaRPr lang="nn-NO" sz="879" dirty="0">
              <a:solidFill>
                <a:schemeClr val="bg1"/>
              </a:solidFill>
              <a:latin typeface="Gotham-Medium"/>
              <a:cs typeface="Gotham-Medium"/>
            </a:endParaRPr>
          </a:p>
        </p:txBody>
      </p:sp>
      <p:sp>
        <p:nvSpPr>
          <p:cNvPr id="10" name="object 71"/>
          <p:cNvSpPr txBox="1"/>
          <p:nvPr/>
        </p:nvSpPr>
        <p:spPr>
          <a:xfrm>
            <a:off x="1286229" y="1461835"/>
            <a:ext cx="793346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en-US" sz="1001" b="1" spc="-106" dirty="0" err="1">
                <a:latin typeface="Gotham"/>
                <a:cs typeface="Gotham"/>
              </a:rPr>
              <a:t>Prestasi</a:t>
            </a:r>
            <a:r>
              <a:rPr lang="en-US" sz="1001" b="1" spc="-106" dirty="0">
                <a:latin typeface="Gotham"/>
                <a:cs typeface="Gotham"/>
              </a:rPr>
              <a:t> </a:t>
            </a:r>
            <a:r>
              <a:rPr lang="en-US" sz="1001" b="1" spc="-106" dirty="0" err="1">
                <a:latin typeface="Gotham"/>
                <a:cs typeface="Gotham"/>
              </a:rPr>
              <a:t>Sekolah</a:t>
            </a:r>
            <a:r>
              <a:rPr lang="en-US" sz="1001" b="1" spc="-106" dirty="0">
                <a:latin typeface="Gotham"/>
                <a:cs typeface="Gotham"/>
              </a:rPr>
              <a:t> ( </a:t>
            </a:r>
            <a:r>
              <a:rPr lang="en-US" sz="1001" b="1" spc="-106" dirty="0" err="1">
                <a:latin typeface="Gotham"/>
                <a:cs typeface="Gotham"/>
              </a:rPr>
              <a:t>siswa</a:t>
            </a:r>
            <a:r>
              <a:rPr lang="en-US" sz="1001" b="1" spc="-106" dirty="0">
                <a:latin typeface="Gotham"/>
                <a:cs typeface="Gotham"/>
              </a:rPr>
              <a:t>/</a:t>
            </a:r>
            <a:r>
              <a:rPr lang="en-US" sz="1001" b="1" spc="-106" dirty="0" err="1">
                <a:latin typeface="Gotham"/>
                <a:cs typeface="Gotham"/>
              </a:rPr>
              <a:t>sekolah</a:t>
            </a:r>
            <a:r>
              <a:rPr lang="en-US" sz="1001" b="1" spc="-106" dirty="0">
                <a:latin typeface="Gotham"/>
                <a:cs typeface="Gotham"/>
              </a:rPr>
              <a:t> 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11" name="object 72"/>
          <p:cNvSpPr/>
          <p:nvPr/>
        </p:nvSpPr>
        <p:spPr>
          <a:xfrm>
            <a:off x="1100622" y="1679617"/>
            <a:ext cx="54799" cy="538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73"/>
          <p:cNvSpPr/>
          <p:nvPr/>
        </p:nvSpPr>
        <p:spPr>
          <a:xfrm>
            <a:off x="941540" y="1679614"/>
            <a:ext cx="54785" cy="538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74"/>
          <p:cNvSpPr/>
          <p:nvPr/>
        </p:nvSpPr>
        <p:spPr>
          <a:xfrm>
            <a:off x="1020998" y="1679604"/>
            <a:ext cx="54945" cy="53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75"/>
          <p:cNvSpPr/>
          <p:nvPr/>
        </p:nvSpPr>
        <p:spPr>
          <a:xfrm>
            <a:off x="806879" y="1522338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76"/>
          <p:cNvSpPr/>
          <p:nvPr/>
        </p:nvSpPr>
        <p:spPr>
          <a:xfrm>
            <a:off x="1068208" y="1420313"/>
            <a:ext cx="103269" cy="857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19672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715657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t="14816" r="-467" b="49692"/>
          <a:stretch>
            <a:fillRect/>
          </a:stretch>
        </p:blipFill>
        <p:spPr bwMode="auto">
          <a:xfrm>
            <a:off x="9236075" y="-14288"/>
            <a:ext cx="2970213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acer\Downloads\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9" y="-10844"/>
            <a:ext cx="10362672" cy="7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 bwMode="auto">
          <a:xfrm>
            <a:off x="285750" y="80963"/>
            <a:ext cx="6069013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9pPr>
          </a:lstStyle>
          <a:p>
            <a:pPr eaLnBrk="1" hangingPunct="1"/>
            <a:r>
              <a:rPr lang="en-US" altLang="en-US" sz="20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PROGRAM PENGEMBANGAN KOMPETENSI KEAHLIAN</a:t>
            </a:r>
          </a:p>
        </p:txBody>
      </p:sp>
      <p:sp>
        <p:nvSpPr>
          <p:cNvPr id="6" name="object 67"/>
          <p:cNvSpPr/>
          <p:nvPr/>
        </p:nvSpPr>
        <p:spPr>
          <a:xfrm>
            <a:off x="733389" y="3429000"/>
            <a:ext cx="1346186" cy="2944204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68"/>
          <p:cNvSpPr/>
          <p:nvPr/>
        </p:nvSpPr>
        <p:spPr>
          <a:xfrm>
            <a:off x="733390" y="1851999"/>
            <a:ext cx="1346186" cy="1966910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object 69"/>
          <p:cNvSpPr txBox="1"/>
          <p:nvPr/>
        </p:nvSpPr>
        <p:spPr>
          <a:xfrm>
            <a:off x="820932" y="1936650"/>
            <a:ext cx="1165745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latin typeface="Gotham-Medium"/>
              </a:rPr>
              <a:t>Tidak ada</a:t>
            </a:r>
            <a:endParaRPr sz="879" dirty="0">
              <a:latin typeface="Gotham-Medium"/>
              <a:cs typeface="Gotham-Medium"/>
            </a:endParaRPr>
          </a:p>
        </p:txBody>
      </p:sp>
      <p:sp>
        <p:nvSpPr>
          <p:cNvPr id="9" name="object 70"/>
          <p:cNvSpPr txBox="1"/>
          <p:nvPr/>
        </p:nvSpPr>
        <p:spPr>
          <a:xfrm>
            <a:off x="814607" y="3877375"/>
            <a:ext cx="1167928" cy="145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2299"/>
              </a:lnSpc>
              <a:spcBef>
                <a:spcPts val="58"/>
              </a:spcBef>
            </a:pPr>
            <a:r>
              <a:rPr lang="id-ID" sz="879" dirty="0">
                <a:solidFill>
                  <a:schemeClr val="bg1"/>
                </a:solidFill>
                <a:latin typeface="Gotham-Medium"/>
                <a:cs typeface="Gotham-Medium"/>
              </a:rPr>
              <a:t>Tidak ada</a:t>
            </a:r>
            <a:endParaRPr lang="nn-NO" sz="879" dirty="0">
              <a:solidFill>
                <a:schemeClr val="bg1"/>
              </a:solidFill>
              <a:latin typeface="Gotham-Medium"/>
              <a:cs typeface="Gotham-Medium"/>
            </a:endParaRPr>
          </a:p>
        </p:txBody>
      </p:sp>
      <p:sp>
        <p:nvSpPr>
          <p:cNvPr id="10" name="object 71"/>
          <p:cNvSpPr txBox="1"/>
          <p:nvPr/>
        </p:nvSpPr>
        <p:spPr>
          <a:xfrm>
            <a:off x="1286229" y="1461835"/>
            <a:ext cx="793346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en-US" sz="1001" b="1" spc="-106" dirty="0" err="1">
                <a:latin typeface="Gotham"/>
                <a:cs typeface="Gotham"/>
              </a:rPr>
              <a:t>Prestasi</a:t>
            </a:r>
            <a:r>
              <a:rPr lang="en-US" sz="1001" b="1" spc="-106" dirty="0">
                <a:latin typeface="Gotham"/>
                <a:cs typeface="Gotham"/>
              </a:rPr>
              <a:t> </a:t>
            </a:r>
            <a:r>
              <a:rPr lang="en-US" sz="1001" b="1" spc="-106" dirty="0" err="1">
                <a:latin typeface="Gotham"/>
                <a:cs typeface="Gotham"/>
              </a:rPr>
              <a:t>Sekolah</a:t>
            </a:r>
            <a:r>
              <a:rPr lang="en-US" sz="1001" b="1" spc="-106" dirty="0">
                <a:latin typeface="Gotham"/>
                <a:cs typeface="Gotham"/>
              </a:rPr>
              <a:t> ( </a:t>
            </a:r>
            <a:r>
              <a:rPr lang="en-US" sz="1001" b="1" spc="-106" dirty="0" err="1">
                <a:latin typeface="Gotham"/>
                <a:cs typeface="Gotham"/>
              </a:rPr>
              <a:t>siswa</a:t>
            </a:r>
            <a:r>
              <a:rPr lang="en-US" sz="1001" b="1" spc="-106" dirty="0">
                <a:latin typeface="Gotham"/>
                <a:cs typeface="Gotham"/>
              </a:rPr>
              <a:t>/</a:t>
            </a:r>
            <a:r>
              <a:rPr lang="en-US" sz="1001" b="1" spc="-106" dirty="0" err="1">
                <a:latin typeface="Gotham"/>
                <a:cs typeface="Gotham"/>
              </a:rPr>
              <a:t>sekolah</a:t>
            </a:r>
            <a:r>
              <a:rPr lang="en-US" sz="1001" b="1" spc="-106" dirty="0">
                <a:latin typeface="Gotham"/>
                <a:cs typeface="Gotham"/>
              </a:rPr>
              <a:t> 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11" name="object 72"/>
          <p:cNvSpPr/>
          <p:nvPr/>
        </p:nvSpPr>
        <p:spPr>
          <a:xfrm>
            <a:off x="1100622" y="1679617"/>
            <a:ext cx="54799" cy="538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73"/>
          <p:cNvSpPr/>
          <p:nvPr/>
        </p:nvSpPr>
        <p:spPr>
          <a:xfrm>
            <a:off x="941540" y="1679614"/>
            <a:ext cx="54785" cy="538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74"/>
          <p:cNvSpPr/>
          <p:nvPr/>
        </p:nvSpPr>
        <p:spPr>
          <a:xfrm>
            <a:off x="1020998" y="1679604"/>
            <a:ext cx="54945" cy="53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75"/>
          <p:cNvSpPr/>
          <p:nvPr/>
        </p:nvSpPr>
        <p:spPr>
          <a:xfrm>
            <a:off x="806879" y="1522338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76"/>
          <p:cNvSpPr/>
          <p:nvPr/>
        </p:nvSpPr>
        <p:spPr>
          <a:xfrm>
            <a:off x="1068208" y="1420313"/>
            <a:ext cx="103269" cy="857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xmlns="" id="{366D608E-27D3-4694-A864-2420A2163705}"/>
              </a:ext>
            </a:extLst>
          </p:cNvPr>
          <p:cNvSpPr txBox="1"/>
          <p:nvPr/>
        </p:nvSpPr>
        <p:spPr>
          <a:xfrm>
            <a:off x="273824" y="19672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07744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473</Words>
  <Application>Microsoft Office PowerPoint</Application>
  <PresentationFormat>Widescreen</PresentationFormat>
  <Paragraphs>182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Gotham</vt:lpstr>
      <vt:lpstr>Gotham-Medium</vt:lpstr>
      <vt:lpstr>Roboto</vt:lpstr>
      <vt:lpstr>Segoe UI</vt:lpstr>
      <vt:lpstr>Wingdings</vt:lpstr>
      <vt:lpstr>Office Theme</vt:lpstr>
      <vt:lpstr>NAMA SMK</vt:lpstr>
      <vt:lpstr>PETA SEKOLAH</vt:lpstr>
      <vt:lpstr>NAMA SMK</vt:lpstr>
      <vt:lpstr>NAMA SMK</vt:lpstr>
      <vt:lpstr>NAMA SMK</vt:lpstr>
      <vt:lpstr>NAMA SMK</vt:lpstr>
      <vt:lpstr>NAMA SMK</vt:lpstr>
      <vt:lpstr>NAMA SMK</vt:lpstr>
      <vt:lpstr>NAMA SMK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SMK NEGERI 2 MANOKWARI</dc:title>
  <dc:creator>arie wibowo</dc:creator>
  <cp:lastModifiedBy>Z3-451</cp:lastModifiedBy>
  <cp:revision>10</cp:revision>
  <cp:lastPrinted>2019-10-01T05:06:54Z</cp:lastPrinted>
  <dcterms:created xsi:type="dcterms:W3CDTF">2018-10-31T08:46:58Z</dcterms:created>
  <dcterms:modified xsi:type="dcterms:W3CDTF">2019-10-01T05:38:58Z</dcterms:modified>
</cp:coreProperties>
</file>