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58" r:id="rId9"/>
    <p:sldId id="259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89727-F7CA-4AE2-949D-CDA47790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B16EFB-1515-433A-B6AE-D794594B7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55B2F-A134-4F55-99DB-B0660518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AF70C-790E-4AAA-833A-449EB41B1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9950B-A46B-4238-AE2D-511FC6FF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9307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9734C-B904-4582-AAAA-66E9E008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EE9DC-C21F-407C-9A91-63CBD3A98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A43A4-DC64-4007-BA10-E0726054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61F1E-FCF8-4686-88C0-AD2A5415D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F6443-FD92-4EAE-89CF-CEFD86BD9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9008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4EDA-8F70-434C-9649-E4E3DFDC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B4125-9F4D-4339-A276-F91D9384B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77B90-07BB-4F9B-B76E-025270D3B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5A359-F947-49FA-A051-E993174AC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EECB0-AD52-497B-B3D7-DEB9E152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555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C43A9-AE7C-416E-A2EA-71BC96944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6EB83-E240-4428-B210-986B54AB27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13540-E923-440E-9813-61BFE9235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B18AC-1ADA-4392-9572-9C6AD75F3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005E27-DC9E-46C8-934B-3913B17AB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19AEA-A6D8-461C-8FEB-BC0FCCB44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576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6547F-723F-4245-B183-519E75746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84327-D3EE-49D1-9F27-AEF545040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23273-461C-4754-BBE3-A71D52346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453C4F-7C21-496F-ACF2-DA81D6C81E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9E1147-4E68-48A7-928F-E7333A7FC0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5779CB-8BAF-41A9-BABB-F30E8D9B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DB339B-3C11-4C82-AB84-0DC985ADA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DDA85-6C9F-43BD-989F-45627B071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7821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42DF9-65EC-4307-AD62-70F2791A7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022027-47EF-435D-BA9C-035732CE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731C4-ACC9-4717-ACE6-0F9E717F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7C1E4F-3996-4D82-9405-B8F0A087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40468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72BEA1-6370-46EE-9670-03EC4884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05D12D-943A-40B4-BCAB-57B1B0CEE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58251-F4C3-48AA-8697-7FBE6E2A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33130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D40F9-740C-4A64-9381-DC37935A5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DD477-90A6-4437-92F9-F734FCEA2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C7423-21C0-4935-BD88-A2B81D006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F25FA-93BF-41B8-BE9C-C0EB7C138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3B7C3-4A22-4266-AF22-EEE552FCC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6684F4-AAEF-41A8-B86D-8761D9059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14440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C213-DB9E-454C-8CB7-FE2FF46E5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CD0CA7-D32C-41DD-A220-39742ACAF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6E795-C7CA-46D8-82A1-3A9FF3707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09D7D-6377-4AE9-A0E5-85855024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4E4DD-531A-4CEA-B4EE-CBA9E8936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1E6851-B0E5-4BC1-9A66-116BEE1DC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66548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44D30-5881-494B-BA53-778965EF0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AFCD68-99D2-4C21-B669-2AE52A33D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D1728-E8F6-41ED-8074-E09F45C0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879E3-D62F-4DDA-84AC-D2ADA9E0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FF273-2773-45E8-94A3-C9F9863D0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596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B79B8-DA49-4E7E-ABBD-090E472EA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F3759-A3C5-4D14-94B1-ED40E0433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F388A-8D0D-43D3-A247-7CA4B7931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C4170-E918-4801-97B1-8186456F3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3980-FBDC-4DAC-822B-DCC938432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9342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0827D6-B09F-4B6E-89E2-CBD0E5CF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C2500-7560-449F-B302-F6558B89C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61190-334E-4065-9CF5-AD63AD151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EEDB0-B176-4177-8714-984DF4250D83}" type="datetimeFigureOut">
              <a:rPr lang="en-ID" smtClean="0"/>
              <a:t>20/10/2019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0E9C2-ABB9-4011-8F38-EEB0901A44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5A3BD-93F5-4B72-8FB6-184C43F8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541B9-35E4-46A9-BDBB-3A450F9B968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510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mkn1karawang@gmail.co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F57BD-4324-410E-B340-CF51BC2634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9055A-CC10-4A16-B13D-186E294DD8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F4C84D-F677-4B86-9B5B-FAD6E1BD8D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27158"/>
          <a:stretch/>
        </p:blipFill>
        <p:spPr>
          <a:xfrm>
            <a:off x="32821" y="0"/>
            <a:ext cx="12170775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660B50-5658-4448-BD1F-73F561FE3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15" y="231956"/>
            <a:ext cx="1621676" cy="18218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E9C560D-8ABC-479A-9EAB-0517231FB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6993" y="419470"/>
            <a:ext cx="1513820" cy="15308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C49BA4-0147-4D89-BFE1-B8662984F370}"/>
              </a:ext>
            </a:extLst>
          </p:cNvPr>
          <p:cNvSpPr/>
          <p:nvPr/>
        </p:nvSpPr>
        <p:spPr>
          <a:xfrm>
            <a:off x="2435865" y="777675"/>
            <a:ext cx="756834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SMKN 1 KARAWANG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D7EC84-6E02-49AC-863E-897310BD6D3F}"/>
              </a:ext>
            </a:extLst>
          </p:cNvPr>
          <p:cNvSpPr/>
          <p:nvPr/>
        </p:nvSpPr>
        <p:spPr>
          <a:xfrm>
            <a:off x="1277338" y="1950363"/>
            <a:ext cx="988539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JL.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Pangkal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Perjuangan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Kelurahan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anjungpura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Kecamatan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Karawang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Timur</a:t>
            </a:r>
          </a:p>
          <a:p>
            <a:pPr algn="ctr"/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Jawa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Barat 41316</a:t>
            </a:r>
          </a:p>
          <a:p>
            <a:pPr algn="ctr"/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Telp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. 0811 1180 308 </a:t>
            </a:r>
          </a:p>
          <a:p>
            <a:pPr algn="ctr"/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Email : 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smkn1karawang@gmail.com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Website : smkn1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karawangsch.id</a:t>
            </a:r>
            <a:endParaRPr lang="en-US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n-US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0844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A0E25-B630-446B-B7EA-CF4D34551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en-US" dirty="0"/>
              <a:t>Profile </a:t>
            </a:r>
            <a:r>
              <a:rPr lang="en-US" dirty="0" err="1"/>
              <a:t>Sekolah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08667-A699-42CE-9121-706D08028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7782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C655E-DCFF-46A6-BF35-FCDFBE533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B1057-57B2-447B-A72A-998F21038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08839-5445-4245-ACFF-2099834D36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18" t="24641" r="21364" b="7656"/>
          <a:stretch/>
        </p:blipFill>
        <p:spPr>
          <a:xfrm>
            <a:off x="976745" y="-1162"/>
            <a:ext cx="10238509" cy="685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1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2655-CC21-40D1-9B03-1A682A22F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F2C1-969B-460A-B148-75FAE7DE4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26B2F1-D9A4-4AF4-B67B-7EBA84DC4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64" t="23018" r="21705" b="13502"/>
          <a:stretch/>
        </p:blipFill>
        <p:spPr>
          <a:xfrm>
            <a:off x="457200" y="0"/>
            <a:ext cx="11277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8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B8B92-EFE3-4F94-998C-AFA49F0AF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85146-21EE-46B5-97E0-CA1CDEB35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ACF1B2-ABAC-4EFE-A649-5EFDEDD431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7" t="36520" r="40342" b="12305"/>
          <a:stretch/>
        </p:blipFill>
        <p:spPr>
          <a:xfrm>
            <a:off x="544856" y="595746"/>
            <a:ext cx="11391481" cy="566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10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0D2B-3C27-4DC8-8474-89D42C5B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Praktek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Rasio</a:t>
            </a:r>
            <a:r>
              <a:rPr lang="en-US" dirty="0"/>
              <a:t> ideal</a:t>
            </a:r>
            <a:endParaRPr lang="en-ID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A3D710C-47A4-4C52-AB54-6EC0B0FED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21785" y="4389614"/>
            <a:ext cx="3126122" cy="23445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96D720-1BE0-4FD1-BD83-A24A98601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761" y="1825625"/>
            <a:ext cx="3126124" cy="23445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917F93-72DD-4672-B313-AB3F30C12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273" y="1825625"/>
            <a:ext cx="3126124" cy="23445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A4FC81-F4F3-4F7A-9891-38B018DC6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785" y="1825625"/>
            <a:ext cx="3126125" cy="23445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44A9F7-513C-4D0F-9316-F0A4F22ED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0761" y="4305154"/>
            <a:ext cx="3126122" cy="23445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C3AF70-4516-4E8E-A5B5-D99E2E9033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1273" y="4305154"/>
            <a:ext cx="3126123" cy="234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1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353BF-80E4-49F5-AFC0-21E8D6A96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Plan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64BA4-313E-4F47-AF7B-3640E3EE3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5C3813-7EC9-4A05-ACF3-1098B9833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994" y="1272381"/>
            <a:ext cx="847725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61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01BE-F3CB-415E-A9AE-D96058769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US" b="1" dirty="0"/>
              <a:t>ROADMAP SELAMA 5 TAHUN</a:t>
            </a:r>
            <a:endParaRPr lang="en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743BE-FDE4-4FD4-BD51-5AA8AB226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/>
              <a:t>Masalah</a:t>
            </a:r>
            <a:r>
              <a:rPr lang="en-US" dirty="0"/>
              <a:t>  Internal </a:t>
            </a:r>
          </a:p>
          <a:p>
            <a:pPr marL="1163638" indent="-514350">
              <a:buAutoNum type="alphaLcPeriod"/>
            </a:pPr>
            <a:r>
              <a:rPr lang="en-US" dirty="0"/>
              <a:t>Masih </a:t>
            </a:r>
            <a:r>
              <a:rPr lang="en-US" dirty="0" err="1"/>
              <a:t>ada</a:t>
            </a:r>
            <a:r>
              <a:rPr lang="en-US" dirty="0"/>
              <a:t> 1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11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punya </a:t>
            </a:r>
            <a:r>
              <a:rPr lang="en-US" dirty="0" err="1"/>
              <a:t>bengkel</a:t>
            </a:r>
            <a:r>
              <a:rPr lang="en-US" dirty="0"/>
              <a:t> yang representative</a:t>
            </a:r>
          </a:p>
          <a:p>
            <a:pPr marL="1163638" indent="-514350">
              <a:buAutoNum type="alphaLcPeriod"/>
            </a:pPr>
            <a:r>
              <a:rPr lang="en-US" dirty="0" err="1"/>
              <a:t>Rasio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praktek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sebanding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(</a:t>
            </a:r>
            <a:r>
              <a:rPr lang="en-US" dirty="0" err="1"/>
              <a:t>idela</a:t>
            </a:r>
            <a:r>
              <a:rPr lang="en-US" dirty="0"/>
              <a:t> 1:1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) </a:t>
            </a:r>
          </a:p>
          <a:p>
            <a:pPr marL="1163638" indent="-514350">
              <a:buAutoNum type="alphaLcPeriod"/>
            </a:pPr>
            <a:r>
              <a:rPr lang="en-US" dirty="0" err="1"/>
              <a:t>Kompetensi</a:t>
            </a:r>
            <a:r>
              <a:rPr lang="en-US" dirty="0"/>
              <a:t> guru yang </a:t>
            </a:r>
            <a:r>
              <a:rPr lang="en-US" dirty="0" err="1"/>
              <a:t>bersertifikasi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merata</a:t>
            </a:r>
            <a:r>
              <a:rPr lang="en-US" dirty="0"/>
              <a:t> </a:t>
            </a:r>
          </a:p>
          <a:p>
            <a:pPr marL="1163638" indent="-514350">
              <a:buAutoNum type="alphaLcPeriod"/>
            </a:pPr>
            <a:r>
              <a:rPr lang="en-US" dirty="0" err="1"/>
              <a:t>Pengalama</a:t>
            </a:r>
            <a:r>
              <a:rPr lang="en-US" dirty="0"/>
              <a:t> guru </a:t>
            </a:r>
            <a:r>
              <a:rPr lang="en-US" dirty="0" err="1"/>
              <a:t>Kejuruan</a:t>
            </a:r>
            <a:r>
              <a:rPr lang="en-US" dirty="0"/>
              <a:t> (C) </a:t>
            </a:r>
            <a:r>
              <a:rPr lang="en-US" dirty="0" err="1"/>
              <a:t>magang</a:t>
            </a:r>
            <a:r>
              <a:rPr lang="en-US" dirty="0"/>
              <a:t> di industry rata-rata </a:t>
            </a:r>
            <a:r>
              <a:rPr lang="en-US" dirty="0" err="1"/>
              <a:t>baru</a:t>
            </a:r>
            <a:r>
              <a:rPr lang="en-US" dirty="0"/>
              <a:t> 1,5 </a:t>
            </a:r>
            <a:r>
              <a:rPr lang="en-US" dirty="0" err="1"/>
              <a:t>minggu</a:t>
            </a:r>
            <a:endParaRPr lang="en-US" dirty="0"/>
          </a:p>
          <a:p>
            <a:pPr marL="1163638" indent="-514350">
              <a:buAutoNum type="alphaLcPeriod"/>
            </a:pPr>
            <a:r>
              <a:rPr lang="en-US" dirty="0" err="1"/>
              <a:t>Penerapan</a:t>
            </a:r>
            <a:r>
              <a:rPr lang="en-US" dirty="0"/>
              <a:t> model </a:t>
            </a:r>
            <a:r>
              <a:rPr lang="en-US" dirty="0" err="1"/>
              <a:t>model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oleh guru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kewilayahan</a:t>
            </a:r>
            <a:r>
              <a:rPr lang="en-US" dirty="0"/>
              <a:t> dan </a:t>
            </a:r>
            <a:r>
              <a:rPr lang="en-US" dirty="0" err="1"/>
              <a:t>nasional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(PIKEM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Aktif</a:t>
            </a:r>
            <a:r>
              <a:rPr lang="en-ID" dirty="0"/>
              <a:t>, </a:t>
            </a:r>
            <a:r>
              <a:rPr lang="en-ID" dirty="0" err="1"/>
              <a:t>Inovatif</a:t>
            </a:r>
            <a:r>
              <a:rPr lang="en-ID" dirty="0"/>
              <a:t>, </a:t>
            </a:r>
            <a:r>
              <a:rPr lang="en-ID" dirty="0" err="1"/>
              <a:t>Kreatif</a:t>
            </a:r>
            <a:r>
              <a:rPr lang="en-ID" dirty="0"/>
              <a:t>, </a:t>
            </a:r>
            <a:r>
              <a:rPr lang="en-ID" dirty="0" err="1"/>
              <a:t>Efektif</a:t>
            </a:r>
            <a:r>
              <a:rPr lang="en-ID" dirty="0"/>
              <a:t>, dan </a:t>
            </a:r>
            <a:r>
              <a:rPr lang="en-ID" dirty="0" err="1"/>
              <a:t>Menyenangkan</a:t>
            </a:r>
            <a:r>
              <a:rPr lang="en-ID" dirty="0"/>
              <a:t>.</a:t>
            </a:r>
            <a:r>
              <a:rPr lang="en-US" dirty="0"/>
              <a:t>)</a:t>
            </a:r>
          </a:p>
          <a:p>
            <a:pPr marL="1163638" indent="-514350">
              <a:buAutoNum type="alphaLcPeriod"/>
            </a:pP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di </a:t>
            </a:r>
            <a:r>
              <a:rPr lang="en-US" dirty="0" err="1"/>
              <a:t>sekolah</a:t>
            </a:r>
            <a:r>
              <a:rPr lang="en-US" dirty="0"/>
              <a:t> yang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guru dan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kekurangan</a:t>
            </a:r>
            <a:r>
              <a:rPr lang="en-US" dirty="0"/>
              <a:t> dan </a:t>
            </a:r>
            <a:r>
              <a:rPr lang="en-US" dirty="0" err="1"/>
              <a:t>kelebihannya</a:t>
            </a:r>
            <a:r>
              <a:rPr lang="en-US" dirty="0"/>
              <a:t> </a:t>
            </a:r>
            <a:r>
              <a:rPr lang="en-US" dirty="0" err="1"/>
              <a:t>masing</a:t>
            </a:r>
            <a:r>
              <a:rPr lang="en-US" dirty="0"/>
              <a:t> </a:t>
            </a:r>
            <a:r>
              <a:rPr lang="en-US" dirty="0" err="1"/>
              <a:t>masing</a:t>
            </a:r>
            <a:r>
              <a:rPr lang="en-US" dirty="0"/>
              <a:t> (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internal </a:t>
            </a:r>
            <a:r>
              <a:rPr lang="en-US" dirty="0" err="1"/>
              <a:t>sekolah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)</a:t>
            </a:r>
          </a:p>
          <a:p>
            <a:pPr marL="514350" indent="-514350">
              <a:buAutoNum type="alphaL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99641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BBF05-A1CB-4BA9-A97A-79775418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37B53-5D39-492C-A6EF-105F601A8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eksternal</a:t>
            </a:r>
            <a:endParaRPr lang="en-US" dirty="0"/>
          </a:p>
          <a:p>
            <a:pPr marL="514350" indent="-514350">
              <a:buAutoNum type="alphaLcPeriod"/>
            </a:pPr>
            <a:r>
              <a:rPr lang="en-US" dirty="0" err="1"/>
              <a:t>Keterserapan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data </a:t>
            </a:r>
            <a:r>
              <a:rPr lang="en-US" dirty="0" err="1"/>
              <a:t>bulan</a:t>
            </a:r>
            <a:r>
              <a:rPr lang="en-US" dirty="0"/>
              <a:t> September 2019 </a:t>
            </a:r>
            <a:r>
              <a:rPr lang="en-US" dirty="0" err="1"/>
              <a:t>Tersalurkan</a:t>
            </a:r>
            <a:r>
              <a:rPr lang="en-US" dirty="0"/>
              <a:t> 380 org </a:t>
            </a:r>
            <a:r>
              <a:rPr lang="en-US" dirty="0" err="1"/>
              <a:t>Melanjutkan</a:t>
            </a:r>
            <a:r>
              <a:rPr lang="en-US" dirty="0"/>
              <a:t> 80 org (460). 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Terkendala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(</a:t>
            </a:r>
            <a:r>
              <a:rPr lang="en-US" dirty="0" err="1"/>
              <a:t>usia</a:t>
            </a:r>
            <a:r>
              <a:rPr lang="en-US" dirty="0"/>
              <a:t>, </a:t>
            </a:r>
            <a:r>
              <a:rPr lang="en-US" dirty="0" err="1"/>
              <a:t>tinggi</a:t>
            </a:r>
            <a:r>
              <a:rPr lang="en-US" dirty="0"/>
              <a:t> badan dan </a:t>
            </a:r>
            <a:r>
              <a:rPr lang="en-US" dirty="0" err="1"/>
              <a:t>berat</a:t>
            </a:r>
            <a:r>
              <a:rPr lang="en-US" dirty="0"/>
              <a:t> badan) 356 org 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terdata</a:t>
            </a:r>
            <a:r>
              <a:rPr lang="en-US" dirty="0"/>
              <a:t> dan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lowongan</a:t>
            </a:r>
            <a:r>
              <a:rPr lang="en-US" dirty="0"/>
              <a:t> (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wanita</a:t>
            </a:r>
            <a:r>
              <a:rPr lang="en-US" dirty="0"/>
              <a:t>) 258 org </a:t>
            </a:r>
            <a:r>
              <a:rPr lang="en-US" dirty="0" err="1"/>
              <a:t>dimana</a:t>
            </a:r>
            <a:r>
              <a:rPr lang="en-US" dirty="0"/>
              <a:t> total </a:t>
            </a:r>
            <a:r>
              <a:rPr lang="en-US" dirty="0" err="1"/>
              <a:t>lulusan</a:t>
            </a:r>
            <a:r>
              <a:rPr lang="en-US" dirty="0"/>
              <a:t> 1074. (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PPDB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menyeleksi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yang </a:t>
            </a:r>
            <a:r>
              <a:rPr lang="en-US" dirty="0" err="1"/>
              <a:t>betul</a:t>
            </a:r>
            <a:r>
              <a:rPr lang="en-US" dirty="0"/>
              <a:t> </a:t>
            </a:r>
            <a:r>
              <a:rPr lang="en-US" dirty="0" err="1"/>
              <a:t>betul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)</a:t>
            </a:r>
          </a:p>
          <a:p>
            <a:pPr marL="514350" indent="-514350">
              <a:buAutoNum type="alphaLcPeriod"/>
            </a:pPr>
            <a:r>
              <a:rPr lang="en-US" dirty="0" err="1"/>
              <a:t>Jumlah</a:t>
            </a:r>
            <a:r>
              <a:rPr lang="en-US" dirty="0"/>
              <a:t> industry yang </a:t>
            </a:r>
            <a:r>
              <a:rPr lang="en-US" dirty="0" err="1"/>
              <a:t>mau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serius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indutri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1 </a:t>
            </a:r>
            <a:r>
              <a:rPr lang="en-US" dirty="0" err="1"/>
              <a:t>dari</a:t>
            </a:r>
            <a:r>
              <a:rPr lang="en-US" dirty="0"/>
              <a:t> 11 KK</a:t>
            </a:r>
          </a:p>
          <a:p>
            <a:pPr marL="514350" indent="-514350">
              <a:buAutoNum type="alphaLcPeriod"/>
            </a:pPr>
            <a:r>
              <a:rPr lang="en-US" dirty="0" err="1"/>
              <a:t>Berkembangnya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di industry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revolusi</a:t>
            </a:r>
            <a:r>
              <a:rPr lang="en-US" dirty="0"/>
              <a:t> industry 4.0 di industry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mengeser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 (</a:t>
            </a:r>
            <a:r>
              <a:rPr lang="en-US" dirty="0" err="1"/>
              <a:t>hilangnya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dan </a:t>
            </a:r>
            <a:r>
              <a:rPr lang="en-US" dirty="0" err="1"/>
              <a:t>tumbuh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</a:p>
          <a:p>
            <a:pPr marL="514350" indent="-514350">
              <a:buAutoNum type="alphaLcPeriod"/>
            </a:pP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4204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F03C8-C802-40CE-8F0B-1B97F7D5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A7305-8C3D-41AA-AF75-B276E50DD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/>
              <a:t>Jawaban</a:t>
            </a:r>
            <a:r>
              <a:rPr lang="en-US" dirty="0"/>
              <a:t> </a:t>
            </a:r>
            <a:r>
              <a:rPr lang="en-US" dirty="0" err="1"/>
              <a:t>Masalah</a:t>
            </a:r>
            <a:endParaRPr lang="en-US" dirty="0"/>
          </a:p>
          <a:p>
            <a:pPr marL="514350" indent="-514350">
              <a:buAutoNum type="alphaLcPeriod"/>
            </a:pPr>
            <a:r>
              <a:rPr lang="en-US" dirty="0" err="1"/>
              <a:t>Sertifikasi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guru </a:t>
            </a:r>
            <a:r>
              <a:rPr lang="en-US" dirty="0" err="1"/>
              <a:t>kejuruan</a:t>
            </a:r>
            <a:endParaRPr lang="en-US" dirty="0"/>
          </a:p>
          <a:p>
            <a:pPr marL="514350" indent="-514350">
              <a:buAutoNum type="alphaLcPeriod"/>
            </a:pPr>
            <a:r>
              <a:rPr lang="en-US" dirty="0" err="1"/>
              <a:t>Pelatihan</a:t>
            </a:r>
            <a:r>
              <a:rPr lang="en-US" dirty="0"/>
              <a:t>, </a:t>
            </a:r>
            <a:r>
              <a:rPr lang="en-US" dirty="0" err="1"/>
              <a:t>penilaian</a:t>
            </a:r>
            <a:r>
              <a:rPr lang="en-US" dirty="0"/>
              <a:t> dan </a:t>
            </a:r>
            <a:r>
              <a:rPr lang="en-US" dirty="0" err="1"/>
              <a:t>pembimbingan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guru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kewilayahan</a:t>
            </a:r>
            <a:r>
              <a:rPr lang="en-US" dirty="0"/>
              <a:t> dan </a:t>
            </a:r>
            <a:r>
              <a:rPr lang="en-US" dirty="0" err="1"/>
              <a:t>nasional</a:t>
            </a:r>
            <a:r>
              <a:rPr lang="en-US" dirty="0"/>
              <a:t> </a:t>
            </a:r>
          </a:p>
          <a:p>
            <a:pPr marL="514350" indent="-514350">
              <a:buAutoNum type="alphaLcPeriod"/>
            </a:pPr>
            <a:r>
              <a:rPr lang="en-US" dirty="0" err="1"/>
              <a:t>Pelatihan</a:t>
            </a:r>
            <a:r>
              <a:rPr lang="en-US" dirty="0"/>
              <a:t>, </a:t>
            </a:r>
            <a:r>
              <a:rPr lang="en-US" dirty="0" err="1"/>
              <a:t>pembimbingan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guru </a:t>
            </a:r>
            <a:r>
              <a:rPr lang="en-US" dirty="0" err="1"/>
              <a:t>pengembang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memantau</a:t>
            </a:r>
            <a:r>
              <a:rPr lang="en-US" dirty="0"/>
              <a:t>,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en-US" dirty="0"/>
          </a:p>
          <a:p>
            <a:pPr marL="514350" indent="-514350">
              <a:buAutoNum type="alphaLcPeriod"/>
            </a:pP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system (</a:t>
            </a:r>
            <a:r>
              <a:rPr lang="en-US" dirty="0" err="1"/>
              <a:t>aplikasi</a:t>
            </a:r>
            <a:r>
              <a:rPr lang="en-US" dirty="0"/>
              <a:t>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Pemantauan</a:t>
            </a:r>
            <a:r>
              <a:rPr lang="en-US" dirty="0"/>
              <a:t>, </a:t>
            </a:r>
            <a:r>
              <a:rPr lang="en-US" dirty="0" err="1"/>
              <a:t>evaluasi</a:t>
            </a:r>
            <a:r>
              <a:rPr lang="en-US" dirty="0"/>
              <a:t> dan </a:t>
            </a:r>
            <a:r>
              <a:rPr lang="en-US" dirty="0" err="1"/>
              <a:t>supervisi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guru</a:t>
            </a:r>
          </a:p>
          <a:p>
            <a:pPr marL="514350" indent="-514350">
              <a:buAutoNum type="alphaLcPeriod"/>
            </a:pPr>
            <a:r>
              <a:rPr lang="en-US" dirty="0" err="1"/>
              <a:t>Mengaktifkan</a:t>
            </a:r>
            <a:r>
              <a:rPr lang="en-US" dirty="0"/>
              <a:t>, </a:t>
            </a:r>
            <a:r>
              <a:rPr lang="en-US" dirty="0" err="1"/>
              <a:t>membimbing</a:t>
            </a:r>
            <a:r>
              <a:rPr lang="en-US" dirty="0"/>
              <a:t>, </a:t>
            </a:r>
            <a:r>
              <a:rPr lang="en-US" dirty="0" err="1"/>
              <a:t>evaluasi</a:t>
            </a:r>
            <a:r>
              <a:rPr lang="en-US" dirty="0"/>
              <a:t> dan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r>
              <a:rPr lang="en-US" dirty="0"/>
              <a:t>  </a:t>
            </a:r>
            <a:r>
              <a:rPr lang="en-US" dirty="0" err="1"/>
              <a:t>kelompok</a:t>
            </a:r>
            <a:r>
              <a:rPr lang="en-US" dirty="0"/>
              <a:t> MGMP di </a:t>
            </a:r>
            <a:r>
              <a:rPr lang="en-US" dirty="0" err="1"/>
              <a:t>sekolah</a:t>
            </a:r>
            <a:r>
              <a:rPr lang="en-US" dirty="0"/>
              <a:t> </a:t>
            </a:r>
          </a:p>
          <a:p>
            <a:pPr marL="514350" indent="-514350">
              <a:buAutoNum type="alphaLcPeriod"/>
            </a:pPr>
            <a:r>
              <a:rPr lang="en-US" dirty="0" err="1"/>
              <a:t>Magang</a:t>
            </a:r>
            <a:r>
              <a:rPr lang="en-US" dirty="0"/>
              <a:t> guru </a:t>
            </a:r>
            <a:r>
              <a:rPr lang="en-US" dirty="0" err="1"/>
              <a:t>kejuruan</a:t>
            </a:r>
            <a:endParaRPr lang="en-US" dirty="0"/>
          </a:p>
          <a:p>
            <a:pPr marL="514350" indent="-514350">
              <a:buAutoNum type="alphaLcPeriod"/>
            </a:pP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bengkel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pPr marL="514350" indent="-514350">
              <a:buAutoNum type="alphaLcPeriod"/>
            </a:pPr>
            <a:r>
              <a:rPr lang="en-US" dirty="0" err="1"/>
              <a:t>Melengkapi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praktek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tuntuntan</a:t>
            </a:r>
            <a:r>
              <a:rPr lang="en-US" dirty="0"/>
              <a:t> </a:t>
            </a:r>
            <a:r>
              <a:rPr lang="en-US" dirty="0" err="1"/>
              <a:t>revolosi</a:t>
            </a:r>
            <a:r>
              <a:rPr lang="en-US" dirty="0"/>
              <a:t> industry 4.0</a:t>
            </a:r>
          </a:p>
          <a:p>
            <a:pPr marL="514350" indent="-514350">
              <a:buAutoNum type="alphaLcPeriod"/>
            </a:pP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PPDB yang </a:t>
            </a:r>
            <a:r>
              <a:rPr lang="en-US" dirty="0" err="1"/>
              <a:t>singkron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</a:p>
          <a:p>
            <a:pPr marL="514350" indent="-514350">
              <a:buAutoNum type="alphaLcPeriod"/>
            </a:pP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 </a:t>
            </a:r>
            <a:r>
              <a:rPr lang="en-US" dirty="0" err="1"/>
              <a:t>implementatif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industry</a:t>
            </a:r>
          </a:p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572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3A3DA-FBBE-4803-A61B-31270A62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D53CC-7291-4236-84C8-6387E4F49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endParaRPr lang="en-ID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362D2C-34CB-4C63-AECE-11447C766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5" y="166254"/>
            <a:ext cx="10882745" cy="669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207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71CA5-1DA3-44F5-92E7-B12A22B4A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ADCC6-30AE-4514-8E9B-B8D3D3469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75408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374</Words>
  <Application>Microsoft Office PowerPoint</Application>
  <PresentationFormat>Widescreen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Profile Sekolah</vt:lpstr>
      <vt:lpstr>PowerPoint Presentation</vt:lpstr>
      <vt:lpstr>PowerPoint Presentation</vt:lpstr>
      <vt:lpstr>PowerPoint Presentation</vt:lpstr>
      <vt:lpstr>Kondisi Alat Praktek Belum Rasio ideal</vt:lpstr>
      <vt:lpstr>Master Plan</vt:lpstr>
      <vt:lpstr>ROADMAP SELAMA 5 TAHUN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20</cp:revision>
  <dcterms:created xsi:type="dcterms:W3CDTF">2019-10-20T07:51:36Z</dcterms:created>
  <dcterms:modified xsi:type="dcterms:W3CDTF">2019-10-20T14:46:52Z</dcterms:modified>
</cp:coreProperties>
</file>